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Lst>
  <p:notesMasterIdLst>
    <p:notesMasterId r:id="rId6"/>
  </p:notesMasterIdLst>
  <p:handoutMasterIdLst>
    <p:handoutMasterId r:id="rId7"/>
  </p:handoutMasterIdLst>
  <p:sldIdLst>
    <p:sldId id="400" r:id="rId2"/>
    <p:sldId id="420" r:id="rId3"/>
    <p:sldId id="406" r:id="rId4"/>
    <p:sldId id="418" r:id="rId5"/>
  </p:sldIdLst>
  <p:sldSz cx="9144000" cy="6858000" type="screen4x3"/>
  <p:notesSz cx="7010400" cy="92233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528">
          <p15:clr>
            <a:srgbClr val="A4A3A4"/>
          </p15:clr>
        </p15:guide>
        <p15:guide id="2" orient="horz" pos="864">
          <p15:clr>
            <a:srgbClr val="A4A3A4"/>
          </p15:clr>
        </p15:guide>
        <p15:guide id="3" orient="horz" pos="4224">
          <p15:clr>
            <a:srgbClr val="A4A3A4"/>
          </p15:clr>
        </p15:guide>
        <p15:guide id="4" orient="horz" pos="2112">
          <p15:clr>
            <a:srgbClr val="A4A3A4"/>
          </p15:clr>
        </p15:guide>
        <p15:guide id="5" pos="528">
          <p15:clr>
            <a:srgbClr val="A4A3A4"/>
          </p15:clr>
        </p15:guide>
        <p15:guide id="6" pos="336">
          <p15:clr>
            <a:srgbClr val="A4A3A4"/>
          </p15:clr>
        </p15:guide>
        <p15:guide id="7" pos="5616">
          <p15:clr>
            <a:srgbClr val="A4A3A4"/>
          </p15:clr>
        </p15:guide>
        <p15:guide id="8" pos="2880">
          <p15:clr>
            <a:srgbClr val="A4A3A4"/>
          </p15:clr>
        </p15:guide>
      </p15:sldGuideLst>
    </p:ext>
    <p:ext uri="{2D200454-40CA-4A62-9FC3-DE9A4176ACB9}">
      <p15:notesGuideLst xmlns:p15="http://schemas.microsoft.com/office/powerpoint/2012/main">
        <p15:guide id="1" orient="horz" pos="2905">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ila Strickland" initials="LS" lastIdx="1" clrIdx="0">
    <p:extLst>
      <p:ext uri="{19B8F6BF-5375-455C-9EA6-DF929625EA0E}">
        <p15:presenceInfo xmlns:p15="http://schemas.microsoft.com/office/powerpoint/2012/main" userId="S-1-5-21-847797224-2514617524-765411984-6151" providerId="AD"/>
      </p:ext>
    </p:extLst>
  </p:cmAuthor>
  <p:cmAuthor id="2" name="Jennifer Rossi" initials="JR" lastIdx="1" clrIdx="1">
    <p:extLst>
      <p:ext uri="{19B8F6BF-5375-455C-9EA6-DF929625EA0E}">
        <p15:presenceInfo xmlns:p15="http://schemas.microsoft.com/office/powerpoint/2012/main" userId="S-1-5-21-847797224-2514617524-765411984-39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790"/>
    <a:srgbClr val="FFFF37"/>
    <a:srgbClr val="990099"/>
    <a:srgbClr val="FF3399"/>
    <a:srgbClr val="94FA38"/>
    <a:srgbClr val="E31836"/>
    <a:srgbClr val="A5A5A5"/>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00" autoAdjust="0"/>
    <p:restoredTop sz="97524" autoAdjust="0"/>
  </p:normalViewPr>
  <p:slideViewPr>
    <p:cSldViewPr showGuides="1">
      <p:cViewPr varScale="1">
        <p:scale>
          <a:sx n="68" d="100"/>
          <a:sy n="68" d="100"/>
        </p:scale>
        <p:origin x="1350" y="72"/>
      </p:cViewPr>
      <p:guideLst>
        <p:guide orient="horz" pos="528"/>
        <p:guide orient="horz" pos="864"/>
        <p:guide orient="horz" pos="4224"/>
        <p:guide orient="horz" pos="2112"/>
        <p:guide pos="528"/>
        <p:guide pos="336"/>
        <p:guide pos="561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59" d="100"/>
          <a:sy n="59" d="100"/>
        </p:scale>
        <p:origin x="-2606" y="-67"/>
      </p:cViewPr>
      <p:guideLst>
        <p:guide orient="horz" pos="2905"/>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225048-AE1F-4C19-902A-6C91409FB710}"/>
              </a:ext>
            </a:extLst>
          </p:cNvPr>
          <p:cNvSpPr>
            <a:spLocks noGrp="1"/>
          </p:cNvSpPr>
          <p:nvPr>
            <p:ph type="hdr" sz="quarter"/>
          </p:nvPr>
        </p:nvSpPr>
        <p:spPr>
          <a:xfrm>
            <a:off x="0" y="0"/>
            <a:ext cx="3038475" cy="461963"/>
          </a:xfrm>
          <a:prstGeom prst="rect">
            <a:avLst/>
          </a:prstGeom>
        </p:spPr>
        <p:txBody>
          <a:bodyPr vert="horz" lIns="92757" tIns="46378" rIns="92757" bIns="46378"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a:extLst>
              <a:ext uri="{FF2B5EF4-FFF2-40B4-BE49-F238E27FC236}">
                <a16:creationId xmlns:a16="http://schemas.microsoft.com/office/drawing/2014/main" id="{3CD87D83-0907-46AA-8783-378A87ACB7C5}"/>
              </a:ext>
            </a:extLst>
          </p:cNvPr>
          <p:cNvSpPr>
            <a:spLocks noGrp="1"/>
          </p:cNvSpPr>
          <p:nvPr>
            <p:ph type="dt" sz="quarter" idx="1"/>
          </p:nvPr>
        </p:nvSpPr>
        <p:spPr>
          <a:xfrm>
            <a:off x="3970338" y="0"/>
            <a:ext cx="3038475" cy="461963"/>
          </a:xfrm>
          <a:prstGeom prst="rect">
            <a:avLst/>
          </a:prstGeom>
        </p:spPr>
        <p:txBody>
          <a:bodyPr vert="horz" lIns="92757" tIns="46378" rIns="92757" bIns="46378" rtlCol="0"/>
          <a:lstStyle>
            <a:lvl1pPr algn="r" eaLnBrk="1" fontAlgn="auto" hangingPunct="1">
              <a:spcBef>
                <a:spcPts val="0"/>
              </a:spcBef>
              <a:spcAft>
                <a:spcPts val="0"/>
              </a:spcAft>
              <a:defRPr sz="1200">
                <a:latin typeface="+mn-lt"/>
                <a:cs typeface="+mn-cs"/>
              </a:defRPr>
            </a:lvl1pPr>
          </a:lstStyle>
          <a:p>
            <a:pPr>
              <a:defRPr/>
            </a:pPr>
            <a:fld id="{0A172E62-6971-4B38-B299-C73101A1BF7B}" type="datetimeFigureOut">
              <a:rPr lang="en-US"/>
              <a:pPr>
                <a:defRPr/>
              </a:pPr>
              <a:t>7/23/2018</a:t>
            </a:fld>
            <a:endParaRPr lang="en-US" dirty="0"/>
          </a:p>
        </p:txBody>
      </p:sp>
      <p:sp>
        <p:nvSpPr>
          <p:cNvPr id="4" name="Footer Placeholder 3">
            <a:extLst>
              <a:ext uri="{FF2B5EF4-FFF2-40B4-BE49-F238E27FC236}">
                <a16:creationId xmlns:a16="http://schemas.microsoft.com/office/drawing/2014/main" id="{DD765ADA-D15F-4FE7-8D8D-43B8297AD982}"/>
              </a:ext>
            </a:extLst>
          </p:cNvPr>
          <p:cNvSpPr>
            <a:spLocks noGrp="1"/>
          </p:cNvSpPr>
          <p:nvPr>
            <p:ph type="ftr" sz="quarter" idx="2"/>
          </p:nvPr>
        </p:nvSpPr>
        <p:spPr>
          <a:xfrm>
            <a:off x="0" y="8759825"/>
            <a:ext cx="3038475" cy="461963"/>
          </a:xfrm>
          <a:prstGeom prst="rect">
            <a:avLst/>
          </a:prstGeom>
        </p:spPr>
        <p:txBody>
          <a:bodyPr vert="horz" lIns="92757" tIns="46378" rIns="92757" bIns="46378"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5" name="Slide Number Placeholder 4">
            <a:extLst>
              <a:ext uri="{FF2B5EF4-FFF2-40B4-BE49-F238E27FC236}">
                <a16:creationId xmlns:a16="http://schemas.microsoft.com/office/drawing/2014/main" id="{DB9392B9-4BAF-47C8-A71A-F74B09E3164E}"/>
              </a:ext>
            </a:extLst>
          </p:cNvPr>
          <p:cNvSpPr>
            <a:spLocks noGrp="1"/>
          </p:cNvSpPr>
          <p:nvPr>
            <p:ph type="sldNum" sz="quarter" idx="3"/>
          </p:nvPr>
        </p:nvSpPr>
        <p:spPr>
          <a:xfrm>
            <a:off x="3970338" y="8759825"/>
            <a:ext cx="3038475" cy="461963"/>
          </a:xfrm>
          <a:prstGeom prst="rect">
            <a:avLst/>
          </a:prstGeom>
        </p:spPr>
        <p:txBody>
          <a:bodyPr vert="horz" wrap="square" lIns="92757" tIns="46378" rIns="92757" bIns="46378"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83BEAAA2-C3C4-48BB-A4C6-2BF553A5A63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3366BB-D13F-4926-858C-77C2548C690F}"/>
              </a:ext>
            </a:extLst>
          </p:cNvPr>
          <p:cNvSpPr>
            <a:spLocks noGrp="1"/>
          </p:cNvSpPr>
          <p:nvPr>
            <p:ph type="hdr" sz="quarter"/>
          </p:nvPr>
        </p:nvSpPr>
        <p:spPr>
          <a:xfrm>
            <a:off x="0" y="0"/>
            <a:ext cx="3038475" cy="461963"/>
          </a:xfrm>
          <a:prstGeom prst="rect">
            <a:avLst/>
          </a:prstGeom>
        </p:spPr>
        <p:txBody>
          <a:bodyPr vert="horz" lIns="92757" tIns="46378" rIns="92757" bIns="46378" rtlCol="0"/>
          <a:lstStyle>
            <a:lvl1pPr algn="l" eaLnBrk="1" fontAlgn="auto" hangingPunct="1">
              <a:spcBef>
                <a:spcPts val="0"/>
              </a:spcBef>
              <a:spcAft>
                <a:spcPts val="0"/>
              </a:spcAft>
              <a:defRPr sz="1200">
                <a:latin typeface="Arial" panose="020B0604020202020204" pitchFamily="34" charset="0"/>
                <a:cs typeface="Arial" panose="020B0604020202020204" pitchFamily="34" charset="0"/>
              </a:defRPr>
            </a:lvl1pPr>
          </a:lstStyle>
          <a:p>
            <a:pPr>
              <a:defRPr/>
            </a:pPr>
            <a:endParaRPr lang="en-GB" dirty="0"/>
          </a:p>
        </p:txBody>
      </p:sp>
      <p:sp>
        <p:nvSpPr>
          <p:cNvPr id="3" name="Date Placeholder 2">
            <a:extLst>
              <a:ext uri="{FF2B5EF4-FFF2-40B4-BE49-F238E27FC236}">
                <a16:creationId xmlns:a16="http://schemas.microsoft.com/office/drawing/2014/main" id="{DAA6B38F-7A0C-4304-BE7A-492B79EC5279}"/>
              </a:ext>
            </a:extLst>
          </p:cNvPr>
          <p:cNvSpPr>
            <a:spLocks noGrp="1"/>
          </p:cNvSpPr>
          <p:nvPr>
            <p:ph type="dt" idx="1"/>
          </p:nvPr>
        </p:nvSpPr>
        <p:spPr>
          <a:xfrm>
            <a:off x="3970338" y="0"/>
            <a:ext cx="3038475" cy="461963"/>
          </a:xfrm>
          <a:prstGeom prst="rect">
            <a:avLst/>
          </a:prstGeom>
        </p:spPr>
        <p:txBody>
          <a:bodyPr vert="horz" lIns="92757" tIns="46378" rIns="92757" bIns="46378" rtlCol="0"/>
          <a:lstStyle>
            <a:lvl1pPr algn="r" eaLnBrk="1" fontAlgn="auto" hangingPunct="1">
              <a:spcBef>
                <a:spcPts val="0"/>
              </a:spcBef>
              <a:spcAft>
                <a:spcPts val="0"/>
              </a:spcAft>
              <a:defRPr sz="1200">
                <a:latin typeface="Arial" panose="020B0604020202020204" pitchFamily="34" charset="0"/>
                <a:cs typeface="Arial" panose="020B0604020202020204" pitchFamily="34" charset="0"/>
              </a:defRPr>
            </a:lvl1pPr>
          </a:lstStyle>
          <a:p>
            <a:pPr>
              <a:defRPr/>
            </a:pPr>
            <a:fld id="{26878618-8D53-4B8E-97F1-6F134D8E44C5}" type="datetimeFigureOut">
              <a:rPr lang="en-GB"/>
              <a:pPr>
                <a:defRPr/>
              </a:pPr>
              <a:t>23/07/2018</a:t>
            </a:fld>
            <a:endParaRPr lang="en-GB" dirty="0"/>
          </a:p>
        </p:txBody>
      </p:sp>
      <p:sp>
        <p:nvSpPr>
          <p:cNvPr id="4" name="Slide Image Placeholder 3">
            <a:extLst>
              <a:ext uri="{FF2B5EF4-FFF2-40B4-BE49-F238E27FC236}">
                <a16:creationId xmlns:a16="http://schemas.microsoft.com/office/drawing/2014/main" id="{CBE87EBB-BA19-4FA1-948B-CC0A7CB0D910}"/>
              </a:ext>
            </a:extLst>
          </p:cNvPr>
          <p:cNvSpPr>
            <a:spLocks noGrp="1" noRot="1" noChangeAspect="1"/>
          </p:cNvSpPr>
          <p:nvPr>
            <p:ph type="sldImg" idx="2"/>
          </p:nvPr>
        </p:nvSpPr>
        <p:spPr>
          <a:xfrm>
            <a:off x="1198563" y="692150"/>
            <a:ext cx="4613275" cy="3459163"/>
          </a:xfrm>
          <a:prstGeom prst="rect">
            <a:avLst/>
          </a:prstGeom>
          <a:noFill/>
          <a:ln w="12700">
            <a:solidFill>
              <a:prstClr val="black"/>
            </a:solidFill>
          </a:ln>
        </p:spPr>
        <p:txBody>
          <a:bodyPr vert="horz" lIns="92757" tIns="46378" rIns="92757" bIns="46378" rtlCol="0" anchor="ctr"/>
          <a:lstStyle/>
          <a:p>
            <a:pPr lvl="0"/>
            <a:endParaRPr lang="en-GB" noProof="0" dirty="0"/>
          </a:p>
        </p:txBody>
      </p:sp>
      <p:sp>
        <p:nvSpPr>
          <p:cNvPr id="5" name="Notes Placeholder 4">
            <a:extLst>
              <a:ext uri="{FF2B5EF4-FFF2-40B4-BE49-F238E27FC236}">
                <a16:creationId xmlns:a16="http://schemas.microsoft.com/office/drawing/2014/main" id="{29CFDBDB-38FB-43C4-9F42-122AAF11F13F}"/>
              </a:ext>
            </a:extLst>
          </p:cNvPr>
          <p:cNvSpPr>
            <a:spLocks noGrp="1"/>
          </p:cNvSpPr>
          <p:nvPr>
            <p:ph type="body" sz="quarter" idx="3"/>
          </p:nvPr>
        </p:nvSpPr>
        <p:spPr>
          <a:xfrm>
            <a:off x="701675" y="4381500"/>
            <a:ext cx="5607050" cy="4149725"/>
          </a:xfrm>
          <a:prstGeom prst="rect">
            <a:avLst/>
          </a:prstGeom>
        </p:spPr>
        <p:txBody>
          <a:bodyPr vert="horz" lIns="92757" tIns="46378" rIns="92757" bIns="46378"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6" name="Footer Placeholder 5">
            <a:extLst>
              <a:ext uri="{FF2B5EF4-FFF2-40B4-BE49-F238E27FC236}">
                <a16:creationId xmlns:a16="http://schemas.microsoft.com/office/drawing/2014/main" id="{BC7B7A68-052C-4DB1-A344-5E4B212C19DF}"/>
              </a:ext>
            </a:extLst>
          </p:cNvPr>
          <p:cNvSpPr>
            <a:spLocks noGrp="1"/>
          </p:cNvSpPr>
          <p:nvPr>
            <p:ph type="ftr" sz="quarter" idx="4"/>
          </p:nvPr>
        </p:nvSpPr>
        <p:spPr>
          <a:xfrm>
            <a:off x="0" y="8759825"/>
            <a:ext cx="3038475" cy="461963"/>
          </a:xfrm>
          <a:prstGeom prst="rect">
            <a:avLst/>
          </a:prstGeom>
        </p:spPr>
        <p:txBody>
          <a:bodyPr vert="horz" lIns="92757" tIns="46378" rIns="92757" bIns="46378" rtlCol="0" anchor="b"/>
          <a:lstStyle>
            <a:lvl1pPr algn="l" eaLnBrk="1" fontAlgn="auto" hangingPunct="1">
              <a:spcBef>
                <a:spcPts val="0"/>
              </a:spcBef>
              <a:spcAft>
                <a:spcPts val="0"/>
              </a:spcAft>
              <a:defRPr sz="1200">
                <a:latin typeface="Arial" panose="020B0604020202020204" pitchFamily="34" charset="0"/>
                <a:cs typeface="Arial" panose="020B0604020202020204" pitchFamily="34" charset="0"/>
              </a:defRPr>
            </a:lvl1pPr>
          </a:lstStyle>
          <a:p>
            <a:pPr>
              <a:defRPr/>
            </a:pPr>
            <a:endParaRPr lang="en-GB" dirty="0"/>
          </a:p>
        </p:txBody>
      </p:sp>
      <p:sp>
        <p:nvSpPr>
          <p:cNvPr id="7" name="Slide Number Placeholder 6">
            <a:extLst>
              <a:ext uri="{FF2B5EF4-FFF2-40B4-BE49-F238E27FC236}">
                <a16:creationId xmlns:a16="http://schemas.microsoft.com/office/drawing/2014/main" id="{CE5FC5DB-BBBD-49B6-821E-C78BC546D199}"/>
              </a:ext>
            </a:extLst>
          </p:cNvPr>
          <p:cNvSpPr>
            <a:spLocks noGrp="1"/>
          </p:cNvSpPr>
          <p:nvPr>
            <p:ph type="sldNum" sz="quarter" idx="5"/>
          </p:nvPr>
        </p:nvSpPr>
        <p:spPr>
          <a:xfrm>
            <a:off x="3970338" y="8759825"/>
            <a:ext cx="3038475" cy="461963"/>
          </a:xfrm>
          <a:prstGeom prst="rect">
            <a:avLst/>
          </a:prstGeom>
        </p:spPr>
        <p:txBody>
          <a:bodyPr vert="horz" wrap="square" lIns="92757" tIns="46378" rIns="92757" bIns="46378" numCol="1" anchor="b" anchorCtr="0" compatLnSpc="1">
            <a:prstTxWarp prst="textNoShape">
              <a:avLst/>
            </a:prstTxWarp>
          </a:bodyPr>
          <a:lstStyle>
            <a:lvl1pPr algn="r" eaLnBrk="1" hangingPunct="1">
              <a:defRPr sz="1200"/>
            </a:lvl1pPr>
          </a:lstStyle>
          <a:p>
            <a:pPr>
              <a:defRPr/>
            </a:pPr>
            <a:fld id="{43ECA4C2-A4C7-428E-9665-FAEEBCFB6A33}"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B4EE118-BA22-4899-A6BF-E592BFA5A8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51AD8AFD-05D5-40AF-84AD-7DD42397C5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4340" name="Slide Number Placeholder 3">
            <a:extLst>
              <a:ext uri="{FF2B5EF4-FFF2-40B4-BE49-F238E27FC236}">
                <a16:creationId xmlns:a16="http://schemas.microsoft.com/office/drawing/2014/main" id="{D8371D56-53DF-4168-A5B0-D098D7590F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864CAF5-186C-421C-B998-1AF006CEC295}" type="slidenum">
              <a:rPr lang="en-GB" altLang="en-US" smtClean="0"/>
              <a:pPr>
                <a:spcBef>
                  <a:spcPct val="0"/>
                </a:spcBef>
              </a:pPr>
              <a:t>1</a:t>
            </a:fld>
            <a:endParaRPr lang="en-GB"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FB64D788-7829-4259-ABCF-135395C090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B555C9BD-67E6-4FEE-8A94-E5238A74FD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4580" name="Slide Number Placeholder 3">
            <a:extLst>
              <a:ext uri="{FF2B5EF4-FFF2-40B4-BE49-F238E27FC236}">
                <a16:creationId xmlns:a16="http://schemas.microsoft.com/office/drawing/2014/main" id="{AC53190F-1F9A-4EC2-A55F-5734095EBE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9A54AB8-1734-40E4-BD5D-44F956426691}" type="slidenum">
              <a:rPr lang="en-GB" altLang="en-US" smtClean="0"/>
              <a:pPr>
                <a:spcBef>
                  <a:spcPct val="0"/>
                </a:spcBef>
              </a:pPr>
              <a:t>2</a:t>
            </a:fld>
            <a:endParaRPr lang="en-GB" altLang="en-US" dirty="0"/>
          </a:p>
        </p:txBody>
      </p:sp>
    </p:spTree>
    <p:extLst>
      <p:ext uri="{BB962C8B-B14F-4D97-AF65-F5344CB8AC3E}">
        <p14:creationId xmlns:p14="http://schemas.microsoft.com/office/powerpoint/2010/main" val="689345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6013292E-AF2B-48F5-998C-A162DE4B1D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B7204D0C-3A59-4AB4-9463-D6040E9F19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2532" name="Slide Number Placeholder 3">
            <a:extLst>
              <a:ext uri="{FF2B5EF4-FFF2-40B4-BE49-F238E27FC236}">
                <a16:creationId xmlns:a16="http://schemas.microsoft.com/office/drawing/2014/main" id="{3CD92FE7-2CD4-471A-83A4-CDBBCFB38C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4ED8A52-EF7D-4B7E-AE46-7193F8ED495C}" type="slidenum">
              <a:rPr lang="en-GB" altLang="en-US" smtClean="0"/>
              <a:pPr>
                <a:spcBef>
                  <a:spcPct val="0"/>
                </a:spcBef>
              </a:pPr>
              <a:t>3</a:t>
            </a:fld>
            <a:endParaRPr lang="en-GB"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72E80855-1B1E-4878-B778-2023D9B078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4</a:t>
            </a:fld>
            <a:endParaRPr lang="en-GB" altLang="en-US" dirty="0"/>
          </a:p>
        </p:txBody>
      </p:sp>
    </p:spTree>
    <p:extLst>
      <p:ext uri="{BB962C8B-B14F-4D97-AF65-F5344CB8AC3E}">
        <p14:creationId xmlns:p14="http://schemas.microsoft.com/office/powerpoint/2010/main" val="6062414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 Box_Title_Bold Sub_Italic Sub">
    <p:spTree>
      <p:nvGrpSpPr>
        <p:cNvPr id="1" name=""/>
        <p:cNvGrpSpPr/>
        <p:nvPr/>
      </p:nvGrpSpPr>
      <p:grpSpPr>
        <a:xfrm>
          <a:off x="0" y="0"/>
          <a:ext cx="0" cy="0"/>
          <a:chOff x="0" y="0"/>
          <a:chExt cx="0" cy="0"/>
        </a:xfrm>
      </p:grpSpPr>
      <p:pic>
        <p:nvPicPr>
          <p:cNvPr id="7" name="Picture 9">
            <a:extLst>
              <a:ext uri="{FF2B5EF4-FFF2-40B4-BE49-F238E27FC236}">
                <a16:creationId xmlns:a16="http://schemas.microsoft.com/office/drawing/2014/main" id="{DF949944-B609-4B64-B082-30ED04AC370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146300"/>
            <a:ext cx="9144000" cy="254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19"/>
          <p:cNvSpPr>
            <a:spLocks noGrp="1"/>
          </p:cNvSpPr>
          <p:nvPr>
            <p:ph type="body" sz="quarter" idx="11"/>
          </p:nvPr>
        </p:nvSpPr>
        <p:spPr>
          <a:xfrm>
            <a:off x="838200" y="5574792"/>
            <a:ext cx="6473952" cy="859536"/>
          </a:xfrm>
        </p:spPr>
        <p:txBody>
          <a:bodyPr/>
          <a:lstStyle>
            <a:lvl1pPr marL="0" indent="0">
              <a:buNone/>
              <a:defRPr sz="1200" i="1">
                <a:solidFill>
                  <a:schemeClr val="tx1"/>
                </a:solidFill>
              </a:defRPr>
            </a:lvl1pPr>
            <a:lvl2pPr marL="185738" indent="0">
              <a:buNone/>
              <a:defRPr/>
            </a:lvl2pPr>
            <a:lvl3pPr marL="381000" indent="0">
              <a:buNone/>
              <a:defRPr/>
            </a:lvl3pPr>
            <a:lvl4pPr marL="552450" indent="0">
              <a:buNone/>
              <a:defRPr/>
            </a:lvl4pPr>
            <a:lvl5pPr marL="715962" indent="0">
              <a:buNone/>
              <a:defRPr/>
            </a:lvl5pPr>
          </a:lstStyle>
          <a:p>
            <a:pPr lvl="0"/>
            <a:r>
              <a:rPr lang="en-US" dirty="0"/>
              <a:t>Click to edit Master text styles</a:t>
            </a:r>
          </a:p>
        </p:txBody>
      </p:sp>
      <p:sp>
        <p:nvSpPr>
          <p:cNvPr id="5" name="Title 1"/>
          <p:cNvSpPr>
            <a:spLocks noGrp="1"/>
          </p:cNvSpPr>
          <p:nvPr>
            <p:ph type="ctrTitle"/>
          </p:nvPr>
        </p:nvSpPr>
        <p:spPr>
          <a:xfrm>
            <a:off x="838200" y="2693987"/>
            <a:ext cx="6477000" cy="1470025"/>
          </a:xfrm>
          <a:prstGeom prst="rect">
            <a:avLst/>
          </a:prstGeom>
        </p:spPr>
        <p:txBody>
          <a:bodyPr anchor="t">
            <a:normAutofit/>
          </a:bodyPr>
          <a:lstStyle>
            <a:lvl1pPr algn="l">
              <a:defRPr sz="3400">
                <a:solidFill>
                  <a:schemeClr val="bg1"/>
                </a:solidFill>
                <a:effectLst>
                  <a:outerShdw blurRad="38100" dist="38100" dir="2700000" algn="tl">
                    <a:srgbClr val="000000">
                      <a:alpha val="43137"/>
                    </a:srgbClr>
                  </a:outerShdw>
                </a:effectLst>
                <a:latin typeface="Arial"/>
                <a:cs typeface="Arial"/>
              </a:defRPr>
            </a:lvl1pPr>
          </a:lstStyle>
          <a:p>
            <a:r>
              <a:rPr lang="en-US" dirty="0"/>
              <a:t>Click to edit Master title style</a:t>
            </a:r>
          </a:p>
        </p:txBody>
      </p:sp>
      <p:sp>
        <p:nvSpPr>
          <p:cNvPr id="6" name="Subtitle 2"/>
          <p:cNvSpPr>
            <a:spLocks noGrp="1"/>
          </p:cNvSpPr>
          <p:nvPr>
            <p:ph type="subTitle" idx="1"/>
          </p:nvPr>
        </p:nvSpPr>
        <p:spPr>
          <a:xfrm>
            <a:off x="838200" y="4509582"/>
            <a:ext cx="6473952" cy="1046922"/>
          </a:xfrm>
          <a:prstGeom prst="rect">
            <a:avLst/>
          </a:prstGeom>
        </p:spPr>
        <p:txBody>
          <a:bodyPr>
            <a:normAutofit/>
          </a:bodyPr>
          <a:lstStyle>
            <a:lvl1pPr marL="0" indent="0" algn="l">
              <a:buNone/>
              <a:defRPr sz="1600" b="1" i="0">
                <a:solidFill>
                  <a:schemeClr val="tx1"/>
                </a:solidFill>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471231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 Box_Title_Italic sub">
    <p:spTree>
      <p:nvGrpSpPr>
        <p:cNvPr id="1" name=""/>
        <p:cNvGrpSpPr/>
        <p:nvPr/>
      </p:nvGrpSpPr>
      <p:grpSpPr>
        <a:xfrm>
          <a:off x="0" y="0"/>
          <a:ext cx="0" cy="0"/>
          <a:chOff x="0" y="0"/>
          <a:chExt cx="0" cy="0"/>
        </a:xfrm>
      </p:grpSpPr>
      <p:pic>
        <p:nvPicPr>
          <p:cNvPr id="4" name="Picture 9">
            <a:extLst>
              <a:ext uri="{FF2B5EF4-FFF2-40B4-BE49-F238E27FC236}">
                <a16:creationId xmlns:a16="http://schemas.microsoft.com/office/drawing/2014/main" id="{49A6F12C-B8B1-4CE6-8020-5E073BAE34B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146300"/>
            <a:ext cx="9144000" cy="254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38200" y="2693987"/>
            <a:ext cx="6477000" cy="1470025"/>
          </a:xfrm>
          <a:prstGeom prst="rect">
            <a:avLst/>
          </a:prstGeom>
        </p:spPr>
        <p:txBody>
          <a:bodyPr anchor="t">
            <a:normAutofit/>
          </a:bodyPr>
          <a:lstStyle>
            <a:lvl1pPr algn="l">
              <a:defRPr sz="3400">
                <a:solidFill>
                  <a:schemeClr val="bg1"/>
                </a:solidFill>
                <a:effectLst>
                  <a:outerShdw blurRad="38100" dist="38100" dir="2700000" algn="tl">
                    <a:srgbClr val="000000">
                      <a:alpha val="43137"/>
                    </a:srgbClr>
                  </a:outerShdw>
                </a:effectLst>
                <a:latin typeface="Arial"/>
                <a:cs typeface="Arial"/>
              </a:defRPr>
            </a:lvl1pPr>
          </a:lstStyle>
          <a:p>
            <a:r>
              <a:rPr lang="en-US" dirty="0"/>
              <a:t>Click to edit Master title style</a:t>
            </a:r>
          </a:p>
        </p:txBody>
      </p:sp>
      <p:sp>
        <p:nvSpPr>
          <p:cNvPr id="7" name="Subtitle 2"/>
          <p:cNvSpPr>
            <a:spLocks noGrp="1"/>
          </p:cNvSpPr>
          <p:nvPr>
            <p:ph type="subTitle" idx="1"/>
          </p:nvPr>
        </p:nvSpPr>
        <p:spPr>
          <a:xfrm>
            <a:off x="838200" y="4511040"/>
            <a:ext cx="6473952" cy="1889760"/>
          </a:xfrm>
          <a:prstGeom prst="rect">
            <a:avLst/>
          </a:prstGeom>
        </p:spPr>
        <p:txBody>
          <a:bodyPr>
            <a:normAutofit/>
          </a:bodyPr>
          <a:lstStyle>
            <a:lvl1pPr marL="0" indent="0" algn="l">
              <a:buNone/>
              <a:defRPr sz="1600" b="0" i="1">
                <a:solidFill>
                  <a:schemeClr val="tx1"/>
                </a:solidFill>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877151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Slide_Teal Sub_Bold Sub_Italic Sub">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EADE06DA-4045-4A7D-8F09-DFEC9568027A}"/>
              </a:ext>
            </a:extLst>
          </p:cNvPr>
          <p:cNvCxnSpPr/>
          <p:nvPr userDrawn="1"/>
        </p:nvCxnSpPr>
        <p:spPr>
          <a:xfrm>
            <a:off x="468313" y="3648075"/>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a:xfrm>
            <a:off x="832612" y="3785617"/>
            <a:ext cx="7863840" cy="1014984"/>
          </a:xfrm>
        </p:spPr>
        <p:txBody>
          <a:bodyPr anchor="t">
            <a:normAutofit/>
          </a:bodyPr>
          <a:lstStyle>
            <a:lvl1pPr algn="l">
              <a:lnSpc>
                <a:spcPts val="2400"/>
              </a:lnSpc>
              <a:defRPr sz="2000" b="1" i="0" cap="none" baseline="0">
                <a:solidFill>
                  <a:srgbClr val="008790"/>
                </a:solidFill>
              </a:defRPr>
            </a:lvl1pPr>
          </a:lstStyle>
          <a:p>
            <a:pPr lvl="0"/>
            <a:r>
              <a:rPr lang="en-US" dirty="0"/>
              <a:t>Click to edit Master title style</a:t>
            </a:r>
          </a:p>
        </p:txBody>
      </p:sp>
      <p:sp>
        <p:nvSpPr>
          <p:cNvPr id="5" name="Text Placeholder 2"/>
          <p:cNvSpPr>
            <a:spLocks noGrp="1"/>
          </p:cNvSpPr>
          <p:nvPr>
            <p:ph type="body" idx="1"/>
          </p:nvPr>
        </p:nvSpPr>
        <p:spPr>
          <a:xfrm>
            <a:off x="832612" y="990600"/>
            <a:ext cx="7863840" cy="2480563"/>
          </a:xfrm>
          <a:noFill/>
          <a:ln w="9525" algn="ctr">
            <a:noFill/>
            <a:miter lim="800000"/>
            <a:headEnd/>
            <a:tailEnd/>
          </a:ln>
          <a:effectLst/>
        </p:spPr>
        <p:txBody>
          <a:bodyPr anchor="b">
            <a:noAutofit/>
          </a:bodyPr>
          <a:lstStyle>
            <a:lvl1pPr marL="0" indent="0">
              <a:buNone/>
              <a:defRPr lang="en-US" sz="4000" b="1" dirty="0" smtClean="0">
                <a:solidFill>
                  <a:srgbClr val="E31836"/>
                </a:solidFill>
                <a:latin typeface="Arial" panose="020B0604020202020204" pitchFamily="34" charset="0"/>
                <a:ea typeface="+mj-ea"/>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Text Placeholder 3"/>
          <p:cNvSpPr>
            <a:spLocks noGrp="1"/>
          </p:cNvSpPr>
          <p:nvPr>
            <p:ph type="body" sz="quarter" idx="10"/>
          </p:nvPr>
        </p:nvSpPr>
        <p:spPr>
          <a:xfrm>
            <a:off x="832612" y="4828881"/>
            <a:ext cx="7863840" cy="838200"/>
          </a:xfrm>
        </p:spPr>
        <p:txBody>
          <a:bodyPr/>
          <a:lstStyle>
            <a:lvl1pPr marL="0" indent="0">
              <a:buNone/>
              <a:defRPr sz="1600" b="1"/>
            </a:lvl1pPr>
            <a:lvl2pPr marL="185738" indent="0">
              <a:buNone/>
              <a:defRPr b="1"/>
            </a:lvl2pPr>
            <a:lvl3pPr marL="381000" indent="0">
              <a:buNone/>
              <a:defRPr b="1"/>
            </a:lvl3pPr>
            <a:lvl4pPr marL="552450" indent="0">
              <a:buNone/>
              <a:defRPr b="1"/>
            </a:lvl4pPr>
            <a:lvl5pPr marL="715962" indent="0">
              <a:buNone/>
              <a:defRPr b="1"/>
            </a:lvl5pPr>
          </a:lstStyle>
          <a:p>
            <a:pPr lvl="0"/>
            <a:r>
              <a:rPr lang="en-US" dirty="0"/>
              <a:t>Click to edit Master text styles</a:t>
            </a:r>
          </a:p>
        </p:txBody>
      </p:sp>
      <p:sp>
        <p:nvSpPr>
          <p:cNvPr id="7" name="Text Placeholder 19"/>
          <p:cNvSpPr>
            <a:spLocks noGrp="1"/>
          </p:cNvSpPr>
          <p:nvPr>
            <p:ph type="body" sz="quarter" idx="11"/>
          </p:nvPr>
        </p:nvSpPr>
        <p:spPr>
          <a:xfrm>
            <a:off x="832612" y="5705573"/>
            <a:ext cx="7863840" cy="750062"/>
          </a:xfrm>
        </p:spPr>
        <p:txBody>
          <a:bodyPr/>
          <a:lstStyle>
            <a:lvl1pPr marL="0" indent="0">
              <a:buNone/>
              <a:defRPr sz="1200" i="1"/>
            </a:lvl1pPr>
            <a:lvl2pPr marL="185738" indent="0">
              <a:buNone/>
              <a:defRPr/>
            </a:lvl2pPr>
            <a:lvl3pPr marL="381000" indent="0">
              <a:buNone/>
              <a:defRPr/>
            </a:lvl3pPr>
            <a:lvl4pPr marL="552450" indent="0">
              <a:buNone/>
              <a:defRPr/>
            </a:lvl4pPr>
            <a:lvl5pPr marL="715962" indent="0">
              <a:buNone/>
              <a:defRPr/>
            </a:lvl5pPr>
          </a:lstStyle>
          <a:p>
            <a:pPr lvl="0"/>
            <a:r>
              <a:rPr lang="en-US" dirty="0"/>
              <a:t>Click to edit Master text styles</a:t>
            </a:r>
          </a:p>
        </p:txBody>
      </p:sp>
    </p:spTree>
    <p:extLst>
      <p:ext uri="{BB962C8B-B14F-4D97-AF65-F5344CB8AC3E}">
        <p14:creationId xmlns:p14="http://schemas.microsoft.com/office/powerpoint/2010/main" val="2360620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1071E1A9-6288-486E-AA3A-3B2581543BDA}"/>
              </a:ext>
            </a:extLst>
          </p:cNvPr>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1" name="Rectangle 3"/>
          <p:cNvSpPr>
            <a:spLocks noGrp="1" noChangeArrowheads="1"/>
          </p:cNvSpPr>
          <p:nvPr>
            <p:ph idx="1"/>
          </p:nvPr>
        </p:nvSpPr>
        <p:spPr bwMode="auto">
          <a:xfrm>
            <a:off x="533400" y="1350963"/>
            <a:ext cx="8358188" cy="4498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p:txBody>
      </p:sp>
      <p:sp>
        <p:nvSpPr>
          <p:cNvPr id="12" name="Rectangle 2"/>
          <p:cNvSpPr>
            <a:spLocks noGrp="1" noChangeArrowheads="1"/>
          </p:cNvSpPr>
          <p:nvPr>
            <p:ph type="title"/>
          </p:nvPr>
        </p:nvSpPr>
        <p:spPr bwMode="auto">
          <a:xfrm>
            <a:off x="533401" y="152401"/>
            <a:ext cx="75437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8" name="Text Placeholder 4"/>
          <p:cNvSpPr>
            <a:spLocks noGrp="1"/>
          </p:cNvSpPr>
          <p:nvPr>
            <p:ph type="body" sz="quarter" idx="11"/>
          </p:nvPr>
        </p:nvSpPr>
        <p:spPr>
          <a:xfrm>
            <a:off x="533400" y="6294120"/>
            <a:ext cx="8357616" cy="182880"/>
          </a:xfrm>
        </p:spPr>
        <p:txBody>
          <a:bodyPr/>
          <a:lstStyle>
            <a:lvl1pPr marL="0" indent="0" algn="r">
              <a:buNone/>
              <a:defRPr sz="1000"/>
            </a:lvl1pPr>
          </a:lstStyle>
          <a:p>
            <a:pPr lvl="0"/>
            <a:r>
              <a:rPr lang="en-US" dirty="0"/>
              <a:t>Click to edit Master text styles</a:t>
            </a:r>
          </a:p>
        </p:txBody>
      </p:sp>
      <p:sp>
        <p:nvSpPr>
          <p:cNvPr id="10" name="Text Placeholder 6"/>
          <p:cNvSpPr>
            <a:spLocks noGrp="1"/>
          </p:cNvSpPr>
          <p:nvPr>
            <p:ph type="body" sz="quarter" idx="13"/>
          </p:nvPr>
        </p:nvSpPr>
        <p:spPr>
          <a:xfrm>
            <a:off x="533400" y="5862320"/>
            <a:ext cx="8357616"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3549697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_Title Only">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1BFCF8A6-6C83-431A-918D-A67D6EE879DD}"/>
              </a:ext>
            </a:extLst>
          </p:cNvPr>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title"/>
          </p:nvPr>
        </p:nvSpPr>
        <p:spPr bwMode="auto">
          <a:xfrm>
            <a:off x="533401" y="152401"/>
            <a:ext cx="75437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6" name="Text Placeholder 4"/>
          <p:cNvSpPr>
            <a:spLocks noGrp="1"/>
          </p:cNvSpPr>
          <p:nvPr>
            <p:ph type="body" sz="quarter" idx="11"/>
          </p:nvPr>
        </p:nvSpPr>
        <p:spPr>
          <a:xfrm>
            <a:off x="533400" y="6294120"/>
            <a:ext cx="8357616" cy="182880"/>
          </a:xfrm>
        </p:spPr>
        <p:txBody>
          <a:bodyPr/>
          <a:lstStyle>
            <a:lvl1pPr marL="0" indent="0" algn="r">
              <a:buNone/>
              <a:defRPr sz="1000"/>
            </a:lvl1pPr>
          </a:lstStyle>
          <a:p>
            <a:pPr lvl="0"/>
            <a:r>
              <a:rPr lang="en-US" dirty="0"/>
              <a:t>Click to edit Master text styles</a:t>
            </a:r>
          </a:p>
        </p:txBody>
      </p:sp>
      <p:sp>
        <p:nvSpPr>
          <p:cNvPr id="9" name="Text Placeholder 6"/>
          <p:cNvSpPr>
            <a:spLocks noGrp="1"/>
          </p:cNvSpPr>
          <p:nvPr>
            <p:ph type="body" sz="quarter" idx="13"/>
          </p:nvPr>
        </p:nvSpPr>
        <p:spPr>
          <a:xfrm>
            <a:off x="533400" y="5862320"/>
            <a:ext cx="8357616"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465904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ogo Title Subhead and Content">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887260B4-E172-4A9A-852F-7E22050F3770}"/>
              </a:ext>
            </a:extLst>
          </p:cNvPr>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7" name="Rectangle 2"/>
          <p:cNvSpPr>
            <a:spLocks noGrp="1" noChangeArrowheads="1"/>
          </p:cNvSpPr>
          <p:nvPr>
            <p:ph type="title"/>
          </p:nvPr>
        </p:nvSpPr>
        <p:spPr bwMode="auto">
          <a:xfrm>
            <a:off x="533400" y="152401"/>
            <a:ext cx="75437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11" name="Text Placeholder 2"/>
          <p:cNvSpPr>
            <a:spLocks noGrp="1"/>
          </p:cNvSpPr>
          <p:nvPr>
            <p:ph type="body" sz="quarter" idx="17"/>
          </p:nvPr>
        </p:nvSpPr>
        <p:spPr>
          <a:xfrm>
            <a:off x="533400" y="1371600"/>
            <a:ext cx="8357616" cy="381000"/>
          </a:xfrm>
        </p:spPr>
        <p:txBody>
          <a:bodyPr/>
          <a:lstStyle>
            <a:lvl1pPr marL="0" indent="0">
              <a:buNone/>
              <a:defRPr b="1">
                <a:solidFill>
                  <a:srgbClr val="008790"/>
                </a:solidFill>
              </a:defRPr>
            </a:lvl1pPr>
          </a:lstStyle>
          <a:p>
            <a:pPr lvl="0"/>
            <a:r>
              <a:rPr lang="en-US" dirty="0"/>
              <a:t>Click to edit Master text styles</a:t>
            </a:r>
          </a:p>
        </p:txBody>
      </p:sp>
      <p:sp>
        <p:nvSpPr>
          <p:cNvPr id="16" name="Content Placeholder 3"/>
          <p:cNvSpPr>
            <a:spLocks noGrp="1"/>
          </p:cNvSpPr>
          <p:nvPr>
            <p:ph sz="quarter" idx="14"/>
          </p:nvPr>
        </p:nvSpPr>
        <p:spPr>
          <a:xfrm>
            <a:off x="533400" y="1786128"/>
            <a:ext cx="8357616"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p:cNvSpPr>
            <a:spLocks noGrp="1"/>
          </p:cNvSpPr>
          <p:nvPr>
            <p:ph type="body" sz="quarter" idx="11"/>
          </p:nvPr>
        </p:nvSpPr>
        <p:spPr>
          <a:xfrm>
            <a:off x="533400" y="6294120"/>
            <a:ext cx="8357616" cy="182880"/>
          </a:xfrm>
        </p:spPr>
        <p:txBody>
          <a:bodyPr/>
          <a:lstStyle>
            <a:lvl1pPr marL="0" indent="0" algn="r">
              <a:buNone/>
              <a:defRPr sz="1000"/>
            </a:lvl1pPr>
          </a:lstStyle>
          <a:p>
            <a:pPr lvl="0"/>
            <a:r>
              <a:rPr lang="en-US" dirty="0"/>
              <a:t>Click to edit Master text styles</a:t>
            </a:r>
          </a:p>
        </p:txBody>
      </p:sp>
      <p:sp>
        <p:nvSpPr>
          <p:cNvPr id="13" name="Text Placeholder 6"/>
          <p:cNvSpPr>
            <a:spLocks noGrp="1"/>
          </p:cNvSpPr>
          <p:nvPr>
            <p:ph type="body" sz="quarter" idx="13"/>
          </p:nvPr>
        </p:nvSpPr>
        <p:spPr>
          <a:xfrm>
            <a:off x="533400" y="5862320"/>
            <a:ext cx="8357616"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3159832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_2Col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D98B00F-A67B-49FF-A3E1-63C54BA432A3}"/>
              </a:ext>
            </a:extLst>
          </p:cNvPr>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533401" y="152401"/>
            <a:ext cx="75437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533401" y="1350963"/>
            <a:ext cx="4023360" cy="4498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p:cNvSpPr>
            <a:spLocks noGrp="1"/>
          </p:cNvSpPr>
          <p:nvPr>
            <p:ph sz="quarter" idx="16"/>
          </p:nvPr>
        </p:nvSpPr>
        <p:spPr>
          <a:xfrm>
            <a:off x="4867656" y="1350963"/>
            <a:ext cx="4023360" cy="4498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4"/>
          <p:cNvSpPr>
            <a:spLocks noGrp="1"/>
          </p:cNvSpPr>
          <p:nvPr>
            <p:ph type="body" sz="quarter" idx="11"/>
          </p:nvPr>
        </p:nvSpPr>
        <p:spPr>
          <a:xfrm>
            <a:off x="533400" y="6294120"/>
            <a:ext cx="8357616" cy="182880"/>
          </a:xfrm>
        </p:spPr>
        <p:txBody>
          <a:bodyPr/>
          <a:lstStyle>
            <a:lvl1pPr marL="0" indent="0" algn="r">
              <a:buNone/>
              <a:defRPr sz="1000"/>
            </a:lvl1pPr>
          </a:lstStyle>
          <a:p>
            <a:pPr lvl="0"/>
            <a:r>
              <a:rPr lang="en-US" dirty="0"/>
              <a:t>Click to edit Master text styles</a:t>
            </a:r>
          </a:p>
        </p:txBody>
      </p:sp>
      <p:sp>
        <p:nvSpPr>
          <p:cNvPr id="10" name="Text Placeholder 6"/>
          <p:cNvSpPr>
            <a:spLocks noGrp="1"/>
          </p:cNvSpPr>
          <p:nvPr>
            <p:ph type="body" sz="quarter" idx="13"/>
          </p:nvPr>
        </p:nvSpPr>
        <p:spPr>
          <a:xfrm>
            <a:off x="533400" y="5862320"/>
            <a:ext cx="8357616"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2563364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_2Col Content_Teal Sub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C3F1C60B-857C-477D-A224-509241F8FF0A}"/>
              </a:ext>
            </a:extLst>
          </p:cNvPr>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533401" y="152401"/>
            <a:ext cx="75437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533401" y="1786128"/>
            <a:ext cx="4023360"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sz="quarter" idx="17"/>
          </p:nvPr>
        </p:nvSpPr>
        <p:spPr>
          <a:xfrm>
            <a:off x="533401" y="1371600"/>
            <a:ext cx="4023360" cy="381000"/>
          </a:xfrm>
        </p:spPr>
        <p:txBody>
          <a:bodyPr/>
          <a:lstStyle>
            <a:lvl1pPr marL="0" indent="0">
              <a:buNone/>
              <a:defRPr b="1">
                <a:solidFill>
                  <a:srgbClr val="008790"/>
                </a:solidFill>
              </a:defRPr>
            </a:lvl1pPr>
          </a:lstStyle>
          <a:p>
            <a:pPr lvl="0"/>
            <a:r>
              <a:rPr lang="en-US" dirty="0"/>
              <a:t>Click to edit Master text styles</a:t>
            </a:r>
          </a:p>
        </p:txBody>
      </p:sp>
      <p:sp>
        <p:nvSpPr>
          <p:cNvPr id="10" name="Content Placeholder 3"/>
          <p:cNvSpPr>
            <a:spLocks noGrp="1"/>
          </p:cNvSpPr>
          <p:nvPr>
            <p:ph sz="quarter" idx="18"/>
          </p:nvPr>
        </p:nvSpPr>
        <p:spPr>
          <a:xfrm>
            <a:off x="4867656" y="1786128"/>
            <a:ext cx="4023360"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p:cNvSpPr>
            <a:spLocks noGrp="1"/>
          </p:cNvSpPr>
          <p:nvPr>
            <p:ph type="body" sz="quarter" idx="19"/>
          </p:nvPr>
        </p:nvSpPr>
        <p:spPr>
          <a:xfrm>
            <a:off x="4867656" y="1371600"/>
            <a:ext cx="4023360" cy="381000"/>
          </a:xfrm>
        </p:spPr>
        <p:txBody>
          <a:bodyPr/>
          <a:lstStyle>
            <a:lvl1pPr marL="0" indent="0">
              <a:buNone/>
              <a:defRPr b="1">
                <a:solidFill>
                  <a:srgbClr val="008790"/>
                </a:solidFill>
              </a:defRPr>
            </a:lvl1pPr>
          </a:lstStyle>
          <a:p>
            <a:pPr lvl="0"/>
            <a:r>
              <a:rPr lang="en-US" dirty="0"/>
              <a:t>Click to edit Master text styles</a:t>
            </a:r>
          </a:p>
        </p:txBody>
      </p:sp>
      <p:sp>
        <p:nvSpPr>
          <p:cNvPr id="13" name="Text Placeholder 4"/>
          <p:cNvSpPr>
            <a:spLocks noGrp="1"/>
          </p:cNvSpPr>
          <p:nvPr>
            <p:ph type="body" sz="quarter" idx="11"/>
          </p:nvPr>
        </p:nvSpPr>
        <p:spPr>
          <a:xfrm>
            <a:off x="533400" y="6294120"/>
            <a:ext cx="8357616" cy="182880"/>
          </a:xfrm>
        </p:spPr>
        <p:txBody>
          <a:bodyPr/>
          <a:lstStyle>
            <a:lvl1pPr marL="0" indent="0" algn="r">
              <a:buNone/>
              <a:defRPr sz="1000"/>
            </a:lvl1pPr>
          </a:lstStyle>
          <a:p>
            <a:pPr lvl="0"/>
            <a:r>
              <a:rPr lang="en-US" dirty="0"/>
              <a:t>Click to edit Master text styles</a:t>
            </a:r>
          </a:p>
        </p:txBody>
      </p:sp>
      <p:sp>
        <p:nvSpPr>
          <p:cNvPr id="14" name="Text Placeholder 6"/>
          <p:cNvSpPr>
            <a:spLocks noGrp="1"/>
          </p:cNvSpPr>
          <p:nvPr>
            <p:ph type="body" sz="quarter" idx="13"/>
          </p:nvPr>
        </p:nvSpPr>
        <p:spPr>
          <a:xfrm>
            <a:off x="533400" y="5862320"/>
            <a:ext cx="8357616"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3684082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 Slide_Title Only">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EBA4FD74-F85B-446F-881A-FD747170974D}"/>
              </a:ext>
            </a:extLst>
          </p:cNvPr>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title"/>
          </p:nvPr>
        </p:nvSpPr>
        <p:spPr bwMode="auto">
          <a:xfrm>
            <a:off x="533401" y="152401"/>
            <a:ext cx="75437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6" name="Text Placeholder 2"/>
          <p:cNvSpPr>
            <a:spLocks noGrp="1"/>
          </p:cNvSpPr>
          <p:nvPr>
            <p:ph type="body" sz="quarter" idx="14"/>
          </p:nvPr>
        </p:nvSpPr>
        <p:spPr>
          <a:xfrm>
            <a:off x="533401" y="1371600"/>
            <a:ext cx="8357616" cy="457200"/>
          </a:xfrm>
        </p:spPr>
        <p:txBody>
          <a:bodyPr/>
          <a:lstStyle>
            <a:lvl1pPr marL="0" indent="0">
              <a:buNone/>
              <a:defRPr sz="2200" b="1">
                <a:solidFill>
                  <a:srgbClr val="008790"/>
                </a:solidFill>
              </a:defRPr>
            </a:lvl1pPr>
          </a:lstStyle>
          <a:p>
            <a:pPr lvl="0"/>
            <a:r>
              <a:rPr lang="en-US" dirty="0"/>
              <a:t>Click to edit Master text styles</a:t>
            </a:r>
          </a:p>
        </p:txBody>
      </p:sp>
      <p:sp>
        <p:nvSpPr>
          <p:cNvPr id="10" name="Text Placeholder 4"/>
          <p:cNvSpPr>
            <a:spLocks noGrp="1"/>
          </p:cNvSpPr>
          <p:nvPr>
            <p:ph type="body" sz="quarter" idx="11"/>
          </p:nvPr>
        </p:nvSpPr>
        <p:spPr>
          <a:xfrm>
            <a:off x="533400" y="6294120"/>
            <a:ext cx="8357616" cy="182880"/>
          </a:xfrm>
        </p:spPr>
        <p:txBody>
          <a:bodyPr/>
          <a:lstStyle>
            <a:lvl1pPr marL="0" indent="0" algn="r">
              <a:buNone/>
              <a:defRPr sz="1000"/>
            </a:lvl1pPr>
          </a:lstStyle>
          <a:p>
            <a:pPr lvl="0"/>
            <a:r>
              <a:rPr lang="en-US" dirty="0"/>
              <a:t>Click to edit Master text styles</a:t>
            </a:r>
          </a:p>
        </p:txBody>
      </p:sp>
      <p:sp>
        <p:nvSpPr>
          <p:cNvPr id="11" name="Text Placeholder 6"/>
          <p:cNvSpPr>
            <a:spLocks noGrp="1"/>
          </p:cNvSpPr>
          <p:nvPr>
            <p:ph type="body" sz="quarter" idx="13"/>
          </p:nvPr>
        </p:nvSpPr>
        <p:spPr>
          <a:xfrm>
            <a:off x="533400" y="5862320"/>
            <a:ext cx="8357616"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1119279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3683884-C4F4-457B-A8EF-F0E9265CA099}"/>
              </a:ext>
            </a:extLst>
          </p:cNvPr>
          <p:cNvSpPr>
            <a:spLocks noGrp="1" noChangeArrowheads="1"/>
          </p:cNvSpPr>
          <p:nvPr>
            <p:ph type="title"/>
          </p:nvPr>
        </p:nvSpPr>
        <p:spPr bwMode="auto">
          <a:xfrm>
            <a:off x="533400" y="152400"/>
            <a:ext cx="7543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endParaRPr lang="en-GB" altLang="en-US"/>
          </a:p>
        </p:txBody>
      </p:sp>
      <p:sp>
        <p:nvSpPr>
          <p:cNvPr id="1027" name="Rectangle 3">
            <a:extLst>
              <a:ext uri="{FF2B5EF4-FFF2-40B4-BE49-F238E27FC236}">
                <a16:creationId xmlns:a16="http://schemas.microsoft.com/office/drawing/2014/main" id="{322BF07A-325E-408C-A967-67E44A5571DF}"/>
              </a:ext>
            </a:extLst>
          </p:cNvPr>
          <p:cNvSpPr>
            <a:spLocks noGrp="1" noChangeArrowheads="1"/>
          </p:cNvSpPr>
          <p:nvPr>
            <p:ph type="body" idx="1"/>
          </p:nvPr>
        </p:nvSpPr>
        <p:spPr bwMode="auto">
          <a:xfrm>
            <a:off x="533400" y="1350963"/>
            <a:ext cx="8358188" cy="451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5">
            <a:extLst>
              <a:ext uri="{FF2B5EF4-FFF2-40B4-BE49-F238E27FC236}">
                <a16:creationId xmlns:a16="http://schemas.microsoft.com/office/drawing/2014/main" id="{676EE7B0-1134-4FC0-ADDA-A0892C63AAA5}"/>
              </a:ext>
            </a:extLst>
          </p:cNvPr>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8218488" y="260350"/>
            <a:ext cx="674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6">
            <a:extLst>
              <a:ext uri="{FF2B5EF4-FFF2-40B4-BE49-F238E27FC236}">
                <a16:creationId xmlns:a16="http://schemas.microsoft.com/office/drawing/2014/main" id="{AED4CD23-4450-4D72-8580-1101086E95EE}"/>
              </a:ext>
            </a:extLst>
          </p:cNvPr>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0" y="6467475"/>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4">
            <a:extLst>
              <a:ext uri="{FF2B5EF4-FFF2-40B4-BE49-F238E27FC236}">
                <a16:creationId xmlns:a16="http://schemas.microsoft.com/office/drawing/2014/main" id="{B151CB71-2815-4886-85E3-4FF203F57416}"/>
              </a:ext>
            </a:extLst>
          </p:cNvPr>
          <p:cNvSpPr txBox="1">
            <a:spLocks noChangeArrowheads="1"/>
          </p:cNvSpPr>
          <p:nvPr userDrawn="1"/>
        </p:nvSpPr>
        <p:spPr bwMode="auto">
          <a:xfrm>
            <a:off x="58738" y="6505575"/>
            <a:ext cx="90090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100" b="1" dirty="0">
                <a:solidFill>
                  <a:srgbClr val="000000"/>
                </a:solidFill>
              </a:rPr>
              <a:t>22nd International AIDS Conference; July 23-27, 2018; Amsterdam, the Netherlands</a:t>
            </a:r>
          </a:p>
        </p:txBody>
      </p:sp>
    </p:spTree>
  </p:cSld>
  <p:clrMap bg1="lt1" tx1="dk1" bg2="lt2" tx2="dk2" accent1="accent1" accent2="accent2" accent3="accent3" accent4="accent4" accent5="accent5" accent6="accent6" hlink="hlink" folHlink="folHlink"/>
  <p:sldLayoutIdLst>
    <p:sldLayoutId id="2147484770" r:id="rId1"/>
    <p:sldLayoutId id="2147484771" r:id="rId2"/>
    <p:sldLayoutId id="2147484772" r:id="rId3"/>
    <p:sldLayoutId id="2147484773" r:id="rId4"/>
    <p:sldLayoutId id="2147484774" r:id="rId5"/>
    <p:sldLayoutId id="2147484775" r:id="rId6"/>
    <p:sldLayoutId id="2147484776" r:id="rId7"/>
    <p:sldLayoutId id="2147484777" r:id="rId8"/>
    <p:sldLayoutId id="2147484778" r:id="rId9"/>
  </p:sldLayoutIdLst>
  <p:txStyles>
    <p:titleStyle>
      <a:lvl1pPr algn="l" rtl="0" eaLnBrk="0" fontAlgn="base" hangingPunct="0">
        <a:lnSpc>
          <a:spcPts val="3500"/>
        </a:lnSpc>
        <a:spcBef>
          <a:spcPct val="0"/>
        </a:spcBef>
        <a:spcAft>
          <a:spcPct val="0"/>
        </a:spcAft>
        <a:defRPr sz="3000" b="1">
          <a:solidFill>
            <a:srgbClr val="E31836"/>
          </a:solidFill>
          <a:latin typeface="Arial" panose="020B0604020202020204" pitchFamily="34" charset="0"/>
          <a:ea typeface="+mj-ea"/>
          <a:cs typeface="Arial" panose="020B0604020202020204" pitchFamily="34" charset="0"/>
        </a:defRPr>
      </a:lvl1pPr>
      <a:lvl2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2pPr>
      <a:lvl3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3pPr>
      <a:lvl4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4pPr>
      <a:lvl5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5pPr>
      <a:lvl6pPr marL="457200" algn="l" rtl="0" eaLnBrk="1" fontAlgn="base" hangingPunct="1">
        <a:spcBef>
          <a:spcPct val="0"/>
        </a:spcBef>
        <a:spcAft>
          <a:spcPct val="0"/>
        </a:spcAft>
        <a:defRPr sz="2100">
          <a:solidFill>
            <a:srgbClr val="B61229"/>
          </a:solidFill>
          <a:latin typeface="Century Gothic" pitchFamily="34" charset="0"/>
          <a:cs typeface="Arial" charset="0"/>
        </a:defRPr>
      </a:lvl6pPr>
      <a:lvl7pPr marL="914400" algn="l" rtl="0" eaLnBrk="1" fontAlgn="base" hangingPunct="1">
        <a:spcBef>
          <a:spcPct val="0"/>
        </a:spcBef>
        <a:spcAft>
          <a:spcPct val="0"/>
        </a:spcAft>
        <a:defRPr sz="2100">
          <a:solidFill>
            <a:srgbClr val="B61229"/>
          </a:solidFill>
          <a:latin typeface="Century Gothic" pitchFamily="34" charset="0"/>
          <a:cs typeface="Arial" charset="0"/>
        </a:defRPr>
      </a:lvl7pPr>
      <a:lvl8pPr marL="1371600" algn="l" rtl="0" eaLnBrk="1" fontAlgn="base" hangingPunct="1">
        <a:spcBef>
          <a:spcPct val="0"/>
        </a:spcBef>
        <a:spcAft>
          <a:spcPct val="0"/>
        </a:spcAft>
        <a:defRPr sz="2100">
          <a:solidFill>
            <a:srgbClr val="B61229"/>
          </a:solidFill>
          <a:latin typeface="Century Gothic" pitchFamily="34" charset="0"/>
          <a:cs typeface="Arial" charset="0"/>
        </a:defRPr>
      </a:lvl8pPr>
      <a:lvl9pPr marL="1828800" algn="l" rtl="0" eaLnBrk="1" fontAlgn="base" hangingPunct="1">
        <a:spcBef>
          <a:spcPct val="0"/>
        </a:spcBef>
        <a:spcAft>
          <a:spcPct val="0"/>
        </a:spcAft>
        <a:defRPr sz="2100">
          <a:solidFill>
            <a:srgbClr val="B61229"/>
          </a:solidFill>
          <a:latin typeface="Century Gothic" pitchFamily="34" charset="0"/>
          <a:cs typeface="Arial" charset="0"/>
        </a:defRPr>
      </a:lvl9pPr>
    </p:titleStyle>
    <p:bodyStyle>
      <a:lvl1pPr marL="190500" indent="-190500" algn="l" rtl="0" eaLnBrk="0" fontAlgn="base" hangingPunct="0">
        <a:spcBef>
          <a:spcPct val="0"/>
        </a:spcBef>
        <a:spcAft>
          <a:spcPts val="300"/>
        </a:spcAft>
        <a:buClr>
          <a:srgbClr val="E31836"/>
        </a:buClr>
        <a:buSzPct val="115000"/>
        <a:buFont typeface="Arial" panose="020B0604020202020204" pitchFamily="34"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panose="020B0604020202020204" pitchFamily="34"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panose="020B0604020202020204" pitchFamily="34"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a:extLst>
              <a:ext uri="{FF2B5EF4-FFF2-40B4-BE49-F238E27FC236}">
                <a16:creationId xmlns:a16="http://schemas.microsoft.com/office/drawing/2014/main" id="{EFCC5539-39B8-4C0E-AE5B-3068B63C9429}"/>
              </a:ext>
            </a:extLst>
          </p:cNvPr>
          <p:cNvSpPr>
            <a:spLocks noGrp="1"/>
          </p:cNvSpPr>
          <p:nvPr>
            <p:ph type="body" sz="quarter" idx="11"/>
          </p:nvPr>
        </p:nvSpPr>
        <p:spPr>
          <a:xfrm>
            <a:off x="838200" y="5575300"/>
            <a:ext cx="6473825" cy="858838"/>
          </a:xfrm>
        </p:spPr>
        <p:txBody>
          <a:bodyPr/>
          <a:lstStyle/>
          <a:p>
            <a:r>
              <a:rPr lang="en-GB" altLang="en-US" baseline="30000" dirty="0"/>
              <a:t>1</a:t>
            </a:r>
            <a:r>
              <a:rPr lang="en-GB" altLang="en-US" dirty="0"/>
              <a:t>ViiV Healthcare, Brentford, UK; </a:t>
            </a:r>
            <a:r>
              <a:rPr lang="en-GB" altLang="en-US" baseline="30000" dirty="0"/>
              <a:t>2</a:t>
            </a:r>
            <a:r>
              <a:rPr lang="en-GB" altLang="en-US" dirty="0"/>
              <a:t>GlaxoSmithKline, Stockley Park, UK; </a:t>
            </a:r>
            <a:r>
              <a:rPr lang="en-GB" altLang="en-US" baseline="30000" dirty="0"/>
              <a:t>3</a:t>
            </a:r>
            <a:r>
              <a:rPr lang="en-GB" altLang="en-US" dirty="0"/>
              <a:t>ViiV Healthcare, Research Triangle Park, NC, USA</a:t>
            </a:r>
          </a:p>
        </p:txBody>
      </p:sp>
      <p:sp>
        <p:nvSpPr>
          <p:cNvPr id="3074" name="Title 1">
            <a:extLst>
              <a:ext uri="{FF2B5EF4-FFF2-40B4-BE49-F238E27FC236}">
                <a16:creationId xmlns:a16="http://schemas.microsoft.com/office/drawing/2014/main" id="{34D4A819-413F-4C67-A2E8-2B4B0B3D7FAF}"/>
              </a:ext>
            </a:extLst>
          </p:cNvPr>
          <p:cNvSpPr>
            <a:spLocks noGrp="1"/>
          </p:cNvSpPr>
          <p:nvPr>
            <p:ph type="ctrTitle"/>
          </p:nvPr>
        </p:nvSpPr>
        <p:spPr>
          <a:xfrm>
            <a:off x="838200" y="2693988"/>
            <a:ext cx="6477000" cy="1470025"/>
          </a:xfrm>
        </p:spPr>
        <p:txBody>
          <a:bodyPr>
            <a:noAutofit/>
          </a:bodyPr>
          <a:lstStyle/>
          <a:p>
            <a:pPr>
              <a:defRPr/>
            </a:pPr>
            <a:r>
              <a:rPr lang="en-US" sz="2400" dirty="0"/>
              <a:t>Variables Associated With Neuropsychiatric Symptoms in PLWH Receiving Dolutegravir-Based Therapy in Phase III Clinical Trials</a:t>
            </a:r>
            <a:endParaRPr lang="en-GB" altLang="en-US" sz="2400" dirty="0"/>
          </a:p>
        </p:txBody>
      </p:sp>
      <p:sp>
        <p:nvSpPr>
          <p:cNvPr id="13316" name="Text Placeholder 8">
            <a:extLst>
              <a:ext uri="{FF2B5EF4-FFF2-40B4-BE49-F238E27FC236}">
                <a16:creationId xmlns:a16="http://schemas.microsoft.com/office/drawing/2014/main" id="{70D6C420-4162-40E2-987F-ED87A6BD9BE6}"/>
              </a:ext>
            </a:extLst>
          </p:cNvPr>
          <p:cNvSpPr>
            <a:spLocks noGrp="1"/>
          </p:cNvSpPr>
          <p:nvPr>
            <p:ph type="subTitle" idx="1"/>
          </p:nvPr>
        </p:nvSpPr>
        <p:spPr>
          <a:xfrm>
            <a:off x="838200" y="4510088"/>
            <a:ext cx="6473825" cy="1046162"/>
          </a:xfrm>
        </p:spPr>
        <p:txBody>
          <a:bodyPr/>
          <a:lstStyle/>
          <a:p>
            <a:r>
              <a:rPr lang="en-US" altLang="en-US" dirty="0">
                <a:latin typeface="Arial" panose="020B0604020202020204" pitchFamily="34" charset="0"/>
                <a:cs typeface="Arial" panose="020B0604020202020204" pitchFamily="34" charset="0"/>
              </a:rPr>
              <a:t>Jean van Wyk,</a:t>
            </a:r>
            <a:r>
              <a:rPr lang="en-US" altLang="en-US" baseline="30000" dirty="0">
                <a:latin typeface="Arial" panose="020B0604020202020204" pitchFamily="34" charset="0"/>
                <a:cs typeface="Arial" panose="020B0604020202020204" pitchFamily="34" charset="0"/>
              </a:rPr>
              <a:t>1</a:t>
            </a:r>
            <a:r>
              <a:rPr lang="en-US" altLang="en-US" dirty="0">
                <a:latin typeface="Arial" panose="020B0604020202020204" pitchFamily="34" charset="0"/>
                <a:cs typeface="Arial" panose="020B0604020202020204" pitchFamily="34" charset="0"/>
              </a:rPr>
              <a:t> James Oyee,</a:t>
            </a:r>
            <a:r>
              <a:rPr lang="en-US" altLang="en-US" baseline="30000" dirty="0">
                <a:latin typeface="Arial" panose="020B0604020202020204" pitchFamily="34" charset="0"/>
                <a:cs typeface="Arial" panose="020B0604020202020204" pitchFamily="34" charset="0"/>
              </a:rPr>
              <a:t>2</a:t>
            </a:r>
            <a:r>
              <a:rPr lang="en-US" altLang="en-US" dirty="0">
                <a:latin typeface="Arial" panose="020B0604020202020204" pitchFamily="34" charset="0"/>
                <a:cs typeface="Arial" panose="020B0604020202020204" pitchFamily="34" charset="0"/>
              </a:rPr>
              <a:t> Sophie Barthel,</a:t>
            </a:r>
            <a:r>
              <a:rPr lang="en-US" altLang="en-US" baseline="30000" dirty="0">
                <a:latin typeface="Arial" panose="020B0604020202020204" pitchFamily="34" charset="0"/>
                <a:cs typeface="Arial" panose="020B0604020202020204" pitchFamily="34" charset="0"/>
              </a:rPr>
              <a:t>2</a:t>
            </a:r>
            <a:r>
              <a:rPr lang="en-US" altLang="en-US" dirty="0">
                <a:latin typeface="Arial" panose="020B0604020202020204" pitchFamily="34" charset="0"/>
                <a:cs typeface="Arial" panose="020B0604020202020204" pitchFamily="34" charset="0"/>
              </a:rPr>
              <a:t> Justin Koteff,</a:t>
            </a:r>
            <a:r>
              <a:rPr lang="en-US" altLang="en-US" baseline="30000" dirty="0">
                <a:latin typeface="Arial" panose="020B0604020202020204" pitchFamily="34" charset="0"/>
                <a:cs typeface="Arial" panose="020B0604020202020204" pitchFamily="34" charset="0"/>
              </a:rPr>
              <a:t>3</a:t>
            </a:r>
            <a:r>
              <a:rPr lang="en-US" altLang="en-US" dirty="0">
                <a:latin typeface="Arial" panose="020B0604020202020204" pitchFamily="34" charset="0"/>
                <a:cs typeface="Arial" panose="020B0604020202020204" pitchFamily="34" charset="0"/>
              </a:rPr>
              <a:t> Brian Wynne,</a:t>
            </a:r>
            <a:r>
              <a:rPr lang="en-US" altLang="en-US" baseline="30000" dirty="0">
                <a:latin typeface="Arial" panose="020B0604020202020204" pitchFamily="34" charset="0"/>
                <a:cs typeface="Arial" panose="020B0604020202020204" pitchFamily="34" charset="0"/>
              </a:rPr>
              <a:t>3</a:t>
            </a:r>
            <a:r>
              <a:rPr lang="en-US" altLang="en-US" dirty="0">
                <a:latin typeface="Arial" panose="020B0604020202020204" pitchFamily="34" charset="0"/>
                <a:cs typeface="Arial" panose="020B0604020202020204" pitchFamily="34" charset="0"/>
              </a:rPr>
              <a:t> Lloyd Curtis,</a:t>
            </a:r>
            <a:r>
              <a:rPr lang="en-US" altLang="en-US" baseline="30000" dirty="0">
                <a:latin typeface="Arial" panose="020B0604020202020204" pitchFamily="34" charset="0"/>
                <a:cs typeface="Arial" panose="020B0604020202020204" pitchFamily="34" charset="0"/>
              </a:rPr>
              <a:t>2</a:t>
            </a:r>
            <a:r>
              <a:rPr lang="en-US" altLang="en-US" dirty="0">
                <a:latin typeface="Arial" panose="020B0604020202020204" pitchFamily="34" charset="0"/>
                <a:cs typeface="Arial" panose="020B0604020202020204" pitchFamily="34" charset="0"/>
              </a:rPr>
              <a:t> Vani Vannappagari,</a:t>
            </a:r>
            <a:r>
              <a:rPr lang="en-US" altLang="en-US" baseline="30000" dirty="0">
                <a:latin typeface="Arial" panose="020B0604020202020204" pitchFamily="34" charset="0"/>
                <a:cs typeface="Arial" panose="020B0604020202020204" pitchFamily="34" charset="0"/>
              </a:rPr>
              <a:t>3</a:t>
            </a:r>
            <a:r>
              <a:rPr lang="en-US" altLang="en-US" dirty="0">
                <a:latin typeface="Arial" panose="020B0604020202020204" pitchFamily="34" charset="0"/>
                <a:cs typeface="Arial" panose="020B0604020202020204" pitchFamily="34" charset="0"/>
              </a:rPr>
              <a:t> </a:t>
            </a: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Nassrin Payvandi,</a:t>
            </a:r>
            <a:r>
              <a:rPr lang="en-US" altLang="en-US" baseline="30000" dirty="0">
                <a:latin typeface="Arial" panose="020B0604020202020204" pitchFamily="34" charset="0"/>
                <a:cs typeface="Arial" panose="020B0604020202020204" pitchFamily="34" charset="0"/>
              </a:rPr>
              <a:t>1</a:t>
            </a:r>
            <a:r>
              <a:rPr lang="en-US" altLang="en-US" dirty="0">
                <a:latin typeface="Arial" panose="020B0604020202020204" pitchFamily="34" charset="0"/>
                <a:cs typeface="Arial" panose="020B0604020202020204" pitchFamily="34" charset="0"/>
              </a:rPr>
              <a:t> Val Carr,</a:t>
            </a:r>
            <a:r>
              <a:rPr lang="en-US" altLang="en-US" baseline="30000" dirty="0">
                <a:latin typeface="Arial" panose="020B0604020202020204" pitchFamily="34" charset="0"/>
                <a:cs typeface="Arial" panose="020B0604020202020204" pitchFamily="34" charset="0"/>
              </a:rPr>
              <a:t>1</a:t>
            </a:r>
            <a:r>
              <a:rPr lang="en-US" altLang="en-US" dirty="0">
                <a:latin typeface="Arial" panose="020B0604020202020204" pitchFamily="34" charset="0"/>
                <a:cs typeface="Arial" panose="020B0604020202020204" pitchFamily="34" charset="0"/>
              </a:rPr>
              <a:t> Tia Vincent,</a:t>
            </a:r>
            <a:r>
              <a:rPr lang="en-US" altLang="en-US" baseline="30000" dirty="0">
                <a:latin typeface="Arial" panose="020B0604020202020204" pitchFamily="34" charset="0"/>
                <a:cs typeface="Arial" panose="020B0604020202020204" pitchFamily="34" charset="0"/>
              </a:rPr>
              <a:t>1</a:t>
            </a:r>
            <a:r>
              <a:rPr lang="en-US" altLang="en-US" dirty="0">
                <a:latin typeface="Arial" panose="020B0604020202020204" pitchFamily="34" charset="0"/>
                <a:cs typeface="Arial" panose="020B0604020202020204" pitchFamily="34" charset="0"/>
              </a:rPr>
              <a:t> Michael Aboud</a:t>
            </a:r>
            <a:r>
              <a:rPr lang="en-US" altLang="en-US" baseline="30000" dirty="0">
                <a:latin typeface="Arial" panose="020B0604020202020204" pitchFamily="34" charset="0"/>
                <a:cs typeface="Arial" panose="020B0604020202020204" pitchFamily="34" charset="0"/>
              </a:rPr>
              <a:t>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Content Placeholder 4">
            <a:extLst>
              <a:ext uri="{FF2B5EF4-FFF2-40B4-BE49-F238E27FC236}">
                <a16:creationId xmlns:a16="http://schemas.microsoft.com/office/drawing/2014/main" id="{3856C364-EFE1-4DC6-B883-C8C46427FE1F}"/>
              </a:ext>
            </a:extLst>
          </p:cNvPr>
          <p:cNvSpPr>
            <a:spLocks noGrp="1"/>
          </p:cNvSpPr>
          <p:nvPr>
            <p:ph idx="1"/>
          </p:nvPr>
        </p:nvSpPr>
        <p:spPr>
          <a:xfrm>
            <a:off x="392906" y="1214121"/>
            <a:ext cx="8358188" cy="1910079"/>
          </a:xfrm>
        </p:spPr>
        <p:txBody>
          <a:bodyPr>
            <a:normAutofit fontScale="85000" lnSpcReduction="20000"/>
          </a:bodyPr>
          <a:lstStyle/>
          <a:p>
            <a:pPr marL="192024" indent="0">
              <a:lnSpc>
                <a:spcPct val="120000"/>
              </a:lnSpc>
            </a:pPr>
            <a:r>
              <a:rPr lang="en-US" altLang="en-US" sz="1600" dirty="0"/>
              <a:t>Across all 5 studies, 1672 participants received regimens containing DTG, while 1681 received non–DTG-containing regimens</a:t>
            </a:r>
          </a:p>
          <a:p>
            <a:pPr marL="192024" indent="0">
              <a:lnSpc>
                <a:spcPct val="120000"/>
              </a:lnSpc>
            </a:pPr>
            <a:r>
              <a:rPr lang="en-US" altLang="en-US" sz="1600" dirty="0"/>
              <a:t>Adjusted estimates (standard error) for neuropsychiatric AE rates per 1000 person-years were 5.26 (0.068) with DTG vs 5.21 (0.07) with non-DTG (adjusted relative rate [aRR], 1.05; 95% CI, 0.9-1.21; </a:t>
            </a:r>
            <a:r>
              <a:rPr lang="en-US" altLang="en-US" sz="1600" i="1" dirty="0"/>
              <a:t>P</a:t>
            </a:r>
            <a:r>
              <a:rPr lang="en-US" altLang="en-US" sz="1600" dirty="0"/>
              <a:t>=0.55) and 5.4 (0.079) with DTG + ABC vs 5.3 (0.085) with DTG + non-ABC (aRR, 1.1; 95% CI, 0.89-1.37; </a:t>
            </a:r>
            <a:r>
              <a:rPr lang="en-US" altLang="en-US" sz="1600" i="1" dirty="0"/>
              <a:t>P</a:t>
            </a:r>
            <a:r>
              <a:rPr lang="en-US" altLang="en-US" sz="1600" dirty="0"/>
              <a:t>=0.37)</a:t>
            </a:r>
          </a:p>
          <a:p>
            <a:pPr marL="192024" indent="0">
              <a:lnSpc>
                <a:spcPct val="120000"/>
              </a:lnSpc>
            </a:pPr>
            <a:r>
              <a:rPr lang="en-US" altLang="en-US" sz="1600" dirty="0"/>
              <a:t>Neuropsychiatric AEs included in the analyses were insomnia, anxiety, depression, suicidality,  nightmares/abnormal dreams, and headache</a:t>
            </a:r>
            <a:endParaRPr lang="en-GB" altLang="en-US" sz="1600" dirty="0"/>
          </a:p>
          <a:p>
            <a:endParaRPr lang="en-US" altLang="en-US" sz="1600" dirty="0"/>
          </a:p>
          <a:p>
            <a:endParaRPr lang="en-US" altLang="en-US" sz="1600" dirty="0"/>
          </a:p>
          <a:p>
            <a:endParaRPr lang="en-US" altLang="en-US" sz="1600" dirty="0"/>
          </a:p>
          <a:p>
            <a:endParaRPr lang="en-US" altLang="en-US" sz="1600" dirty="0"/>
          </a:p>
          <a:p>
            <a:endParaRPr lang="en-US" altLang="en-US" sz="1600" dirty="0"/>
          </a:p>
          <a:p>
            <a:endParaRPr lang="en-US" altLang="en-US" sz="1600" dirty="0"/>
          </a:p>
          <a:p>
            <a:endParaRPr lang="en-US" altLang="en-US" sz="1600" dirty="0"/>
          </a:p>
          <a:p>
            <a:endParaRPr lang="en-US" altLang="en-US" sz="1600" dirty="0"/>
          </a:p>
          <a:p>
            <a:endParaRPr lang="en-GB" altLang="en-US" sz="1600" dirty="0"/>
          </a:p>
          <a:p>
            <a:endParaRPr lang="en-GB" altLang="en-US" sz="1600" dirty="0"/>
          </a:p>
        </p:txBody>
      </p:sp>
      <p:sp>
        <p:nvSpPr>
          <p:cNvPr id="23554" name="Title 12">
            <a:extLst>
              <a:ext uri="{FF2B5EF4-FFF2-40B4-BE49-F238E27FC236}">
                <a16:creationId xmlns:a16="http://schemas.microsoft.com/office/drawing/2014/main" id="{6BA26254-0E56-4F5F-9F58-AA47C4AC9238}"/>
              </a:ext>
            </a:extLst>
          </p:cNvPr>
          <p:cNvSpPr>
            <a:spLocks noGrp="1"/>
          </p:cNvSpPr>
          <p:nvPr>
            <p:ph type="title"/>
          </p:nvPr>
        </p:nvSpPr>
        <p:spPr/>
        <p:txBody>
          <a:bodyPr/>
          <a:lstStyle/>
          <a:p>
            <a:r>
              <a:rPr lang="en-US" altLang="en-US" dirty="0"/>
              <a:t>Results: Patient-Level Analysis</a:t>
            </a:r>
          </a:p>
        </p:txBody>
      </p:sp>
      <p:sp>
        <p:nvSpPr>
          <p:cNvPr id="7" name="Text Placeholder 6">
            <a:extLst>
              <a:ext uri="{FF2B5EF4-FFF2-40B4-BE49-F238E27FC236}">
                <a16:creationId xmlns:a16="http://schemas.microsoft.com/office/drawing/2014/main" id="{1D2E7695-BC76-49B0-BEED-093388B49803}"/>
              </a:ext>
            </a:extLst>
          </p:cNvPr>
          <p:cNvSpPr>
            <a:spLocks noGrp="1"/>
          </p:cNvSpPr>
          <p:nvPr>
            <p:ph type="body" sz="quarter" idx="11"/>
          </p:nvPr>
        </p:nvSpPr>
        <p:spPr/>
        <p:txBody>
          <a:bodyPr/>
          <a:lstStyle/>
          <a:p>
            <a:r>
              <a:rPr lang="en-US" altLang="en-US" dirty="0"/>
              <a:t>van Wyk et al. AIDS 2018; Amsterdam, the Netherlands. Poster TUPDB0102.</a:t>
            </a:r>
          </a:p>
          <a:p>
            <a:endParaRPr lang="en-US" dirty="0"/>
          </a:p>
        </p:txBody>
      </p:sp>
      <p:sp>
        <p:nvSpPr>
          <p:cNvPr id="14" name="Text Placeholder 13">
            <a:extLst>
              <a:ext uri="{FF2B5EF4-FFF2-40B4-BE49-F238E27FC236}">
                <a16:creationId xmlns:a16="http://schemas.microsoft.com/office/drawing/2014/main" id="{F9F1B1EF-5BBF-4EB9-BB46-D07DEA5A419D}"/>
              </a:ext>
            </a:extLst>
          </p:cNvPr>
          <p:cNvSpPr>
            <a:spLocks noGrp="1"/>
          </p:cNvSpPr>
          <p:nvPr>
            <p:ph type="body" sz="quarter" idx="13"/>
          </p:nvPr>
        </p:nvSpPr>
        <p:spPr>
          <a:xfrm>
            <a:off x="533400" y="5943600"/>
            <a:ext cx="8357616" cy="365760"/>
          </a:xfrm>
        </p:spPr>
        <p:txBody>
          <a:bodyPr/>
          <a:lstStyle/>
          <a:p>
            <a:r>
              <a:rPr lang="en-US" spc="-10" dirty="0"/>
              <a:t>Prespecified variables included in the Poisson model were sex, age, race, region, country, previous psychiatric history, any chronic comorbidity, HIV acquisition risk factor, history of drug use, baseline viral load, CD4 nadir, and body mass index. *Adjusted estimate rate is per 1000 person-years.</a:t>
            </a:r>
            <a:endParaRPr lang="en-US" dirty="0"/>
          </a:p>
        </p:txBody>
      </p:sp>
      <p:pic>
        <p:nvPicPr>
          <p:cNvPr id="18" name="Picture 17">
            <a:extLst>
              <a:ext uri="{FF2B5EF4-FFF2-40B4-BE49-F238E27FC236}">
                <a16:creationId xmlns:a16="http://schemas.microsoft.com/office/drawing/2014/main" id="{810B5B9F-93DE-4299-A020-C36585B0D525}"/>
              </a:ext>
            </a:extLst>
          </p:cNvPr>
          <p:cNvPicPr>
            <a:picLocks noChangeAspect="1"/>
          </p:cNvPicPr>
          <p:nvPr/>
        </p:nvPicPr>
        <p:blipFill rotWithShape="1">
          <a:blip r:embed="rId3"/>
          <a:srcRect t="2584" r="914"/>
          <a:stretch/>
        </p:blipFill>
        <p:spPr>
          <a:xfrm>
            <a:off x="111252" y="3294652"/>
            <a:ext cx="8921496" cy="2420348"/>
          </a:xfrm>
          <a:prstGeom prst="rect">
            <a:avLst/>
          </a:prstGeom>
        </p:spPr>
      </p:pic>
      <p:sp>
        <p:nvSpPr>
          <p:cNvPr id="19" name="TextBox 18">
            <a:extLst>
              <a:ext uri="{FF2B5EF4-FFF2-40B4-BE49-F238E27FC236}">
                <a16:creationId xmlns:a16="http://schemas.microsoft.com/office/drawing/2014/main" id="{C0A672CD-925D-4985-B7C4-3BE18DDA778D}"/>
              </a:ext>
            </a:extLst>
          </p:cNvPr>
          <p:cNvSpPr txBox="1"/>
          <p:nvPr/>
        </p:nvSpPr>
        <p:spPr>
          <a:xfrm>
            <a:off x="914400" y="3048000"/>
            <a:ext cx="7315200" cy="184666"/>
          </a:xfrm>
          <a:prstGeom prst="rect">
            <a:avLst/>
          </a:prstGeom>
          <a:noFill/>
        </p:spPr>
        <p:txBody>
          <a:bodyPr wrap="square" lIns="0" tIns="0" rIns="0" bIns="0" rtlCol="0">
            <a:spAutoFit/>
          </a:bodyPr>
          <a:lstStyle/>
          <a:p>
            <a:pPr algn="ctr"/>
            <a:r>
              <a:rPr lang="en-US" sz="1200" b="1" dirty="0"/>
              <a:t>(A) DTG vs Non-DTG and (B) DTG + ABC vs DTG + Non-ABC</a:t>
            </a:r>
          </a:p>
        </p:txBody>
      </p:sp>
    </p:spTree>
    <p:extLst>
      <p:ext uri="{BB962C8B-B14F-4D97-AF65-F5344CB8AC3E}">
        <p14:creationId xmlns:p14="http://schemas.microsoft.com/office/powerpoint/2010/main" val="1078960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1">
            <a:extLst>
              <a:ext uri="{FF2B5EF4-FFF2-40B4-BE49-F238E27FC236}">
                <a16:creationId xmlns:a16="http://schemas.microsoft.com/office/drawing/2014/main" id="{D18CE40E-16CB-4AD5-ACCD-A44953774DDD}"/>
              </a:ext>
            </a:extLst>
          </p:cNvPr>
          <p:cNvSpPr>
            <a:spLocks noGrp="1"/>
          </p:cNvSpPr>
          <p:nvPr>
            <p:ph type="title"/>
          </p:nvPr>
        </p:nvSpPr>
        <p:spPr>
          <a:xfrm>
            <a:off x="533400" y="152400"/>
            <a:ext cx="7543800" cy="838200"/>
          </a:xfrm>
        </p:spPr>
        <p:txBody>
          <a:bodyPr/>
          <a:lstStyle/>
          <a:p>
            <a:r>
              <a:rPr lang="en-US" altLang="en-US" dirty="0"/>
              <a:t>Results</a:t>
            </a:r>
          </a:p>
        </p:txBody>
      </p:sp>
      <p:sp>
        <p:nvSpPr>
          <p:cNvPr id="21507" name="Text Placeholder 11">
            <a:extLst>
              <a:ext uri="{FF2B5EF4-FFF2-40B4-BE49-F238E27FC236}">
                <a16:creationId xmlns:a16="http://schemas.microsoft.com/office/drawing/2014/main" id="{B7109D3B-51CA-4611-BF12-195D0B448645}"/>
              </a:ext>
            </a:extLst>
          </p:cNvPr>
          <p:cNvSpPr>
            <a:spLocks noGrp="1"/>
          </p:cNvSpPr>
          <p:nvPr>
            <p:ph type="body" sz="quarter" idx="17"/>
          </p:nvPr>
        </p:nvSpPr>
        <p:spPr>
          <a:xfrm>
            <a:off x="533400" y="1371600"/>
            <a:ext cx="8153402" cy="381000"/>
          </a:xfrm>
        </p:spPr>
        <p:txBody>
          <a:bodyPr/>
          <a:lstStyle/>
          <a:p>
            <a:r>
              <a:rPr lang="en-US" altLang="en-US" sz="1800" dirty="0"/>
              <a:t>Variables associated with CNS events in patient- and event-level analyses</a:t>
            </a:r>
          </a:p>
        </p:txBody>
      </p:sp>
      <p:sp>
        <p:nvSpPr>
          <p:cNvPr id="21508" name="Content Placeholder 4">
            <a:extLst>
              <a:ext uri="{FF2B5EF4-FFF2-40B4-BE49-F238E27FC236}">
                <a16:creationId xmlns:a16="http://schemas.microsoft.com/office/drawing/2014/main" id="{39867107-305A-4F59-B686-E6BAA2CE85C9}"/>
              </a:ext>
            </a:extLst>
          </p:cNvPr>
          <p:cNvSpPr>
            <a:spLocks noGrp="1"/>
          </p:cNvSpPr>
          <p:nvPr>
            <p:ph idx="14"/>
          </p:nvPr>
        </p:nvSpPr>
        <p:spPr>
          <a:xfrm>
            <a:off x="533400" y="5096437"/>
            <a:ext cx="8153402" cy="1046163"/>
          </a:xfrm>
        </p:spPr>
        <p:txBody>
          <a:bodyPr/>
          <a:lstStyle/>
          <a:p>
            <a:r>
              <a:rPr lang="en-US" altLang="en-US" sz="1800" dirty="0"/>
              <a:t>A similar proportion of patients in the DTG and non-DTG groups reported neuropsychiatric events with and without preceding insomnia</a:t>
            </a:r>
            <a:endParaRPr lang="en-GB" altLang="en-US" sz="1800" dirty="0"/>
          </a:p>
          <a:p>
            <a:endParaRPr lang="en-US" altLang="en-US" dirty="0"/>
          </a:p>
        </p:txBody>
      </p:sp>
      <p:sp>
        <p:nvSpPr>
          <p:cNvPr id="9" name="Text Placeholder 11">
            <a:extLst>
              <a:ext uri="{FF2B5EF4-FFF2-40B4-BE49-F238E27FC236}">
                <a16:creationId xmlns:a16="http://schemas.microsoft.com/office/drawing/2014/main" id="{B9ADC5E1-DF7B-4CFE-8F41-4AB13039CAE6}"/>
              </a:ext>
            </a:extLst>
          </p:cNvPr>
          <p:cNvSpPr txBox="1">
            <a:spLocks/>
          </p:cNvSpPr>
          <p:nvPr/>
        </p:nvSpPr>
        <p:spPr bwMode="auto">
          <a:xfrm>
            <a:off x="533400" y="4715437"/>
            <a:ext cx="815340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300"/>
              </a:spcAft>
              <a:buClr>
                <a:srgbClr val="E31836"/>
              </a:buClr>
              <a:buSzPct val="115000"/>
              <a:buFont typeface="Arial" panose="020B0604020202020204" pitchFamily="34" charset="0"/>
              <a:buNone/>
              <a:defRPr sz="2200" b="1">
                <a:solidFill>
                  <a:srgbClr val="008790"/>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panose="020B0604020202020204" pitchFamily="34"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panose="020B0604020202020204" pitchFamily="34"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panose="020B0604020202020204" pitchFamily="34"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r>
              <a:rPr lang="en-US" altLang="en-US" sz="1800" kern="0" dirty="0"/>
              <a:t>Association of insomnia with subsequent neuropsychiatric AEs</a:t>
            </a:r>
          </a:p>
        </p:txBody>
      </p:sp>
      <p:sp>
        <p:nvSpPr>
          <p:cNvPr id="4" name="Text Placeholder 3">
            <a:extLst>
              <a:ext uri="{FF2B5EF4-FFF2-40B4-BE49-F238E27FC236}">
                <a16:creationId xmlns:a16="http://schemas.microsoft.com/office/drawing/2014/main" id="{F188DC32-638B-4367-B93F-2054605299B8}"/>
              </a:ext>
            </a:extLst>
          </p:cNvPr>
          <p:cNvSpPr>
            <a:spLocks noGrp="1"/>
          </p:cNvSpPr>
          <p:nvPr>
            <p:ph type="body" sz="quarter" idx="11"/>
          </p:nvPr>
        </p:nvSpPr>
        <p:spPr/>
        <p:txBody>
          <a:bodyPr/>
          <a:lstStyle/>
          <a:p>
            <a:r>
              <a:rPr lang="en-US" altLang="en-US" dirty="0"/>
              <a:t>van Wyk et al. AIDS 2018; Amsterdam, the Netherlands. Poster TUPDB0102.</a:t>
            </a:r>
          </a:p>
          <a:p>
            <a:endParaRPr lang="en-US" dirty="0"/>
          </a:p>
        </p:txBody>
      </p:sp>
      <p:graphicFrame>
        <p:nvGraphicFramePr>
          <p:cNvPr id="15" name="Table 65">
            <a:extLst>
              <a:ext uri="{FF2B5EF4-FFF2-40B4-BE49-F238E27FC236}">
                <a16:creationId xmlns:a16="http://schemas.microsoft.com/office/drawing/2014/main" id="{D83029F9-07C3-41A4-A312-377FA4EF5594}"/>
              </a:ext>
            </a:extLst>
          </p:cNvPr>
          <p:cNvGraphicFramePr>
            <a:graphicFrameLocks noGrp="1"/>
          </p:cNvGraphicFramePr>
          <p:nvPr>
            <p:extLst>
              <p:ext uri="{D42A27DB-BD31-4B8C-83A1-F6EECF244321}">
                <p14:modId xmlns:p14="http://schemas.microsoft.com/office/powerpoint/2010/main" val="956292985"/>
              </p:ext>
            </p:extLst>
          </p:nvPr>
        </p:nvGraphicFramePr>
        <p:xfrm>
          <a:off x="685801" y="1737360"/>
          <a:ext cx="7772398" cy="2834640"/>
        </p:xfrm>
        <a:graphic>
          <a:graphicData uri="http://schemas.openxmlformats.org/drawingml/2006/table">
            <a:tbl>
              <a:tblPr/>
              <a:tblGrid>
                <a:gridCol w="2554410">
                  <a:extLst>
                    <a:ext uri="{9D8B030D-6E8A-4147-A177-3AD203B41FA5}">
                      <a16:colId xmlns:a16="http://schemas.microsoft.com/office/drawing/2014/main" val="20000"/>
                    </a:ext>
                  </a:extLst>
                </a:gridCol>
                <a:gridCol w="2608994">
                  <a:extLst>
                    <a:ext uri="{9D8B030D-6E8A-4147-A177-3AD203B41FA5}">
                      <a16:colId xmlns:a16="http://schemas.microsoft.com/office/drawing/2014/main" val="981858066"/>
                    </a:ext>
                  </a:extLst>
                </a:gridCol>
                <a:gridCol w="2608994">
                  <a:extLst>
                    <a:ext uri="{9D8B030D-6E8A-4147-A177-3AD203B41FA5}">
                      <a16:colId xmlns:a16="http://schemas.microsoft.com/office/drawing/2014/main" val="2931568853"/>
                    </a:ext>
                  </a:extLst>
                </a:gridCol>
              </a:tblGrid>
              <a:tr h="161709">
                <a:tc>
                  <a:txBody>
                    <a:bodyPr/>
                    <a:lstStyle/>
                    <a:p>
                      <a:pPr>
                        <a:lnSpc>
                          <a:spcPct val="100000"/>
                        </a:lnSpc>
                        <a:spcBef>
                          <a:spcPts val="0"/>
                        </a:spcBef>
                        <a:spcAft>
                          <a:spcPts val="0"/>
                        </a:spcAft>
                      </a:pPr>
                      <a:r>
                        <a:rPr lang="en-US" sz="1200" b="1" dirty="0">
                          <a:latin typeface="+mn-lt"/>
                        </a:rPr>
                        <a:t>Exposure</a:t>
                      </a: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0" marR="0" lvl="0" indent="0" algn="ctr" defTabSz="1776413" rtl="0" eaLnBrk="1" fontAlgn="base" latinLnBrk="0" hangingPunct="1">
                        <a:lnSpc>
                          <a:spcPct val="100000"/>
                        </a:lnSpc>
                        <a:spcBef>
                          <a:spcPts val="0"/>
                        </a:spcBef>
                        <a:spcAft>
                          <a:spcPts val="0"/>
                        </a:spcAft>
                        <a:buClrTx/>
                        <a:buSzTx/>
                        <a:buFontTx/>
                        <a:buNone/>
                        <a:tabLst/>
                      </a:pPr>
                      <a:r>
                        <a:rPr kumimoji="0" lang="en-US" sz="1200" b="1" i="0" u="none" strike="noStrike" cap="none" normalizeH="0" baseline="0" dirty="0">
                          <a:ln>
                            <a:noFill/>
                          </a:ln>
                          <a:solidFill>
                            <a:schemeClr val="tx1"/>
                          </a:solidFill>
                          <a:effectLst/>
                          <a:latin typeface="+mn-lt"/>
                          <a:ea typeface="Times New Roman" pitchFamily="18" charset="0"/>
                          <a:cs typeface="Arial" panose="020B0604020202020204" pitchFamily="34" charset="0"/>
                        </a:rPr>
                        <a:t>Patient-level analysis</a:t>
                      </a:r>
                      <a:endParaRPr kumimoji="0" lang="en-US" sz="1200" b="0" i="0" u="none" strike="noStrike" cap="none" normalizeH="0" baseline="30000" dirty="0">
                        <a:ln>
                          <a:noFill/>
                        </a:ln>
                        <a:solidFill>
                          <a:schemeClr val="tx1"/>
                        </a:solidFill>
                        <a:effectLst/>
                        <a:latin typeface="+mn-lt"/>
                        <a:ea typeface="Times New Roman" pitchFamily="18" charset="0"/>
                        <a:cs typeface="Arial" panose="020B0604020202020204" pitchFamily="34" charset="0"/>
                      </a:endParaRPr>
                    </a:p>
                  </a:txBody>
                  <a:tcPr marL="45720" marR="4572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776413" rtl="0" eaLnBrk="1" fontAlgn="base" latinLnBrk="0" hangingPunct="1">
                        <a:lnSpc>
                          <a:spcPct val="100000"/>
                        </a:lnSpc>
                        <a:spcBef>
                          <a:spcPts val="0"/>
                        </a:spcBef>
                        <a:spcAft>
                          <a:spcPts val="0"/>
                        </a:spcAft>
                        <a:buClrTx/>
                        <a:buSzTx/>
                        <a:buFontTx/>
                        <a:buNone/>
                        <a:tabLst/>
                      </a:pPr>
                      <a:r>
                        <a:rPr kumimoji="0" lang="en-US" sz="1200" b="1" i="0" u="none" strike="noStrike" cap="none" normalizeH="0" baseline="0" dirty="0">
                          <a:ln>
                            <a:noFill/>
                          </a:ln>
                          <a:solidFill>
                            <a:schemeClr val="tx1"/>
                          </a:solidFill>
                          <a:effectLst/>
                          <a:latin typeface="+mn-lt"/>
                          <a:ea typeface="Times New Roman" pitchFamily="18" charset="0"/>
                          <a:cs typeface="Arial" panose="020B0604020202020204" pitchFamily="34" charset="0"/>
                        </a:rPr>
                        <a:t>Event-level analysis</a:t>
                      </a:r>
                      <a:endParaRPr kumimoji="0" lang="en-US" sz="1200" b="0" i="0" u="none" strike="noStrike" cap="none" normalizeH="0" baseline="30000" dirty="0">
                        <a:ln>
                          <a:noFill/>
                        </a:ln>
                        <a:solidFill>
                          <a:schemeClr val="tx1"/>
                        </a:solidFill>
                        <a:effectLst/>
                        <a:latin typeface="+mn-lt"/>
                        <a:ea typeface="Times New Roman" pitchFamily="18" charset="0"/>
                        <a:cs typeface="Arial" panose="020B0604020202020204" pitchFamily="34" charset="0"/>
                      </a:endParaRPr>
                    </a:p>
                  </a:txBody>
                  <a:tcPr marL="45720" marR="4572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73762580"/>
                  </a:ext>
                </a:extLst>
              </a:tr>
              <a:tr h="161709">
                <a:tc rowSpan="3">
                  <a:txBody>
                    <a:bodyPr/>
                    <a:lstStyle/>
                    <a:p>
                      <a:pPr marL="0" marR="0">
                        <a:lnSpc>
                          <a:spcPct val="100000"/>
                        </a:lnSpc>
                        <a:spcBef>
                          <a:spcPts val="0"/>
                        </a:spcBef>
                        <a:spcAft>
                          <a:spcPts val="0"/>
                        </a:spcAft>
                      </a:pPr>
                      <a:r>
                        <a:rPr lang="en-US" sz="1200" dirty="0">
                          <a:effectLst/>
                          <a:latin typeface="+mn-lt"/>
                          <a:ea typeface="Calibri" panose="020F0502020204030204" pitchFamily="34" charset="0"/>
                          <a:cs typeface="Arial" panose="020B0604020202020204" pitchFamily="34" charset="0"/>
                        </a:rPr>
                        <a:t>DTG vs non-DTG</a:t>
                      </a:r>
                      <a:endParaRPr lang="en-US" sz="1200" dirty="0">
                        <a:effectLst/>
                        <a:latin typeface="+mn-lt"/>
                        <a:ea typeface="Calibri" panose="020F0502020204030204" pitchFamily="34" charset="0"/>
                      </a:endParaRPr>
                    </a:p>
                  </a:txBody>
                  <a:tcPr marL="45720" marR="45720">
                    <a:lnL>
                      <a:noFill/>
                    </a:lnL>
                    <a:lnR>
                      <a:noFill/>
                    </a:lnR>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algn="l">
                        <a:lnSpc>
                          <a:spcPct val="100000"/>
                        </a:lnSpc>
                        <a:spcBef>
                          <a:spcPts val="0"/>
                        </a:spcBef>
                        <a:spcAft>
                          <a:spcPts val="0"/>
                        </a:spcAft>
                      </a:pPr>
                      <a:r>
                        <a:rPr lang="en-US" sz="1200" dirty="0">
                          <a:effectLst/>
                          <a:latin typeface="+mn-lt"/>
                          <a:ea typeface="Calibri" panose="020F0502020204030204" pitchFamily="34" charset="0"/>
                          <a:cs typeface="Arial" panose="020B0604020202020204" pitchFamily="34" charset="0"/>
                        </a:rPr>
                        <a:t>Age (years)</a:t>
                      </a:r>
                    </a:p>
                  </a:txBody>
                  <a:tcPr marL="45720" marR="4572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algn="l">
                        <a:lnSpc>
                          <a:spcPct val="100000"/>
                        </a:lnSpc>
                        <a:spcBef>
                          <a:spcPts val="0"/>
                        </a:spcBef>
                        <a:spcAft>
                          <a:spcPts val="0"/>
                        </a:spcAft>
                      </a:pPr>
                      <a:r>
                        <a:rPr lang="en-US" sz="1200" dirty="0">
                          <a:effectLst/>
                          <a:latin typeface="+mn-lt"/>
                          <a:ea typeface="Calibri" panose="020F0502020204030204" pitchFamily="34" charset="0"/>
                          <a:cs typeface="Arial" panose="020B0604020202020204" pitchFamily="34" charset="0"/>
                        </a:rPr>
                        <a:t>Sex</a:t>
                      </a:r>
                    </a:p>
                  </a:txBody>
                  <a:tcPr marL="45720" marR="45720">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86016801"/>
                  </a:ext>
                </a:extLst>
              </a:tr>
              <a:tr h="250420">
                <a:tc vMerge="1">
                  <a:txBody>
                    <a:bodyPr/>
                    <a:lstStyle/>
                    <a:p>
                      <a:endParaRPr lang="en-US"/>
                    </a:p>
                  </a:txBody>
                  <a:tcPr/>
                </a:tc>
                <a:tc>
                  <a:txBody>
                    <a:bodyPr/>
                    <a:lstStyle/>
                    <a:p>
                      <a:pPr marL="0" marR="0" algn="l">
                        <a:lnSpc>
                          <a:spcPct val="100000"/>
                        </a:lnSpc>
                        <a:spcBef>
                          <a:spcPts val="0"/>
                        </a:spcBef>
                        <a:spcAft>
                          <a:spcPts val="0"/>
                        </a:spcAft>
                      </a:pPr>
                      <a:r>
                        <a:rPr lang="en-US" sz="1200" dirty="0">
                          <a:effectLst/>
                          <a:latin typeface="+mn-lt"/>
                          <a:ea typeface="Calibri" panose="020F0502020204030204" pitchFamily="34" charset="0"/>
                          <a:cs typeface="Arial" panose="020B0604020202020204" pitchFamily="34" charset="0"/>
                        </a:rPr>
                        <a:t>Psychiatric history</a:t>
                      </a:r>
                    </a:p>
                    <a:p>
                      <a:pPr marL="0" marR="0" algn="l">
                        <a:lnSpc>
                          <a:spcPct val="100000"/>
                        </a:lnSpc>
                        <a:spcBef>
                          <a:spcPts val="0"/>
                        </a:spcBef>
                        <a:spcAft>
                          <a:spcPts val="0"/>
                        </a:spcAft>
                      </a:pPr>
                      <a:r>
                        <a:rPr lang="en-US" sz="1200" dirty="0">
                          <a:effectLst/>
                          <a:latin typeface="+mn-lt"/>
                          <a:ea typeface="Calibri" panose="020F0502020204030204" pitchFamily="34" charset="0"/>
                          <a:cs typeface="Arial" panose="020B0604020202020204" pitchFamily="34" charset="0"/>
                        </a:rPr>
                        <a:t>Region</a:t>
                      </a:r>
                      <a:endParaRPr lang="en-US" sz="1200" dirty="0">
                        <a:latin typeface="+mn-lt"/>
                      </a:endParaRPr>
                    </a:p>
                  </a:txBody>
                  <a:tcPr marL="45720" marR="4572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algn="l">
                        <a:lnSpc>
                          <a:spcPct val="100000"/>
                        </a:lnSpc>
                        <a:spcBef>
                          <a:spcPts val="0"/>
                        </a:spcBef>
                        <a:spcAft>
                          <a:spcPts val="0"/>
                        </a:spcAft>
                      </a:pPr>
                      <a:r>
                        <a:rPr lang="en-US" sz="1200" dirty="0">
                          <a:effectLst/>
                          <a:latin typeface="+mn-lt"/>
                          <a:ea typeface="Calibri" panose="020F0502020204030204" pitchFamily="34" charset="0"/>
                          <a:cs typeface="Arial" panose="020B0604020202020204" pitchFamily="34" charset="0"/>
                        </a:rPr>
                        <a:t>Psychiatric history</a:t>
                      </a:r>
                    </a:p>
                    <a:p>
                      <a:pPr marL="0" marR="0" algn="l">
                        <a:lnSpc>
                          <a:spcPct val="100000"/>
                        </a:lnSpc>
                        <a:spcBef>
                          <a:spcPts val="0"/>
                        </a:spcBef>
                        <a:spcAft>
                          <a:spcPts val="0"/>
                        </a:spcAft>
                      </a:pPr>
                      <a:r>
                        <a:rPr lang="en-US" sz="1200" dirty="0">
                          <a:effectLst/>
                          <a:latin typeface="+mn-lt"/>
                          <a:ea typeface="Calibri" panose="020F0502020204030204" pitchFamily="34" charset="0"/>
                          <a:cs typeface="Arial" panose="020B0604020202020204" pitchFamily="34" charset="0"/>
                        </a:rPr>
                        <a:t>Region</a:t>
                      </a:r>
                    </a:p>
                  </a:txBody>
                  <a:tcPr marL="45720" marR="4572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2591408337"/>
                  </a:ext>
                </a:extLst>
              </a:tr>
              <a:tr h="191491">
                <a:tc vMerge="1">
                  <a:txBody>
                    <a:bodyPr/>
                    <a:lstStyle/>
                    <a:p>
                      <a:endParaRPr lang="en-US"/>
                    </a:p>
                  </a:txBody>
                  <a:tcPr/>
                </a:tc>
                <a:tc>
                  <a:txBody>
                    <a:bodyPr/>
                    <a:lstStyle/>
                    <a:p>
                      <a:pPr marL="0" marR="0" algn="l">
                        <a:lnSpc>
                          <a:spcPct val="100000"/>
                        </a:lnSpc>
                        <a:spcBef>
                          <a:spcPts val="0"/>
                        </a:spcBef>
                        <a:spcAft>
                          <a:spcPts val="0"/>
                        </a:spcAft>
                      </a:pPr>
                      <a:endParaRPr lang="en-US" sz="1200" dirty="0">
                        <a:latin typeface="+mn-lt"/>
                      </a:endParaRPr>
                    </a:p>
                  </a:txBody>
                  <a:tcPr marL="45720" marR="4572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nSpc>
                          <a:spcPct val="100000"/>
                        </a:lnSpc>
                        <a:spcBef>
                          <a:spcPts val="0"/>
                        </a:spcBef>
                        <a:spcAft>
                          <a:spcPts val="0"/>
                        </a:spcAft>
                      </a:pPr>
                      <a:r>
                        <a:rPr lang="en-US" sz="1200" dirty="0">
                          <a:effectLst/>
                          <a:latin typeface="+mn-lt"/>
                          <a:ea typeface="Calibri" panose="020F0502020204030204" pitchFamily="34" charset="0"/>
                          <a:cs typeface="Arial" panose="020B0604020202020204" pitchFamily="34" charset="0"/>
                        </a:rPr>
                        <a:t>Race</a:t>
                      </a:r>
                      <a:endParaRPr lang="en-US" sz="1200" dirty="0">
                        <a:latin typeface="+mn-lt"/>
                      </a:endParaRPr>
                    </a:p>
                  </a:txBody>
                  <a:tcPr marL="45720" marR="4572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17589240"/>
                  </a:ext>
                </a:extLst>
              </a:tr>
              <a:tr h="161709">
                <a:tc rowSpan="3">
                  <a:txBody>
                    <a:bodyPr/>
                    <a:lstStyle/>
                    <a:p>
                      <a:pPr marL="0" marR="0">
                        <a:lnSpc>
                          <a:spcPct val="100000"/>
                        </a:lnSpc>
                        <a:spcBef>
                          <a:spcPts val="0"/>
                        </a:spcBef>
                        <a:spcAft>
                          <a:spcPts val="0"/>
                        </a:spcAft>
                      </a:pPr>
                      <a:r>
                        <a:rPr lang="en-US" sz="1200" dirty="0">
                          <a:effectLst/>
                          <a:latin typeface="+mn-lt"/>
                          <a:ea typeface="Calibri" panose="020F0502020204030204" pitchFamily="34" charset="0"/>
                          <a:cs typeface="Arial" panose="020B0604020202020204" pitchFamily="34" charset="0"/>
                        </a:rPr>
                        <a:t>DTG + ABC vs DTG + non-ABC</a:t>
                      </a:r>
                      <a:endParaRPr lang="en-US" sz="1200" dirty="0">
                        <a:effectLst/>
                        <a:latin typeface="+mn-lt"/>
                        <a:ea typeface="Calibri" panose="020F0502020204030204" pitchFamily="34" charset="0"/>
                      </a:endParaRPr>
                    </a:p>
                  </a:txBody>
                  <a:tcPr marL="45720" marR="4572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l">
                        <a:lnSpc>
                          <a:spcPct val="100000"/>
                        </a:lnSpc>
                        <a:spcBef>
                          <a:spcPts val="0"/>
                        </a:spcBef>
                        <a:spcAft>
                          <a:spcPts val="0"/>
                        </a:spcAft>
                      </a:pPr>
                      <a:endParaRPr lang="en-US" sz="1200" b="0" dirty="0">
                        <a:effectLst/>
                        <a:latin typeface="+mn-lt"/>
                        <a:ea typeface="Calibri" panose="020F0502020204030204" pitchFamily="34" charset="0"/>
                        <a:cs typeface="Arial" panose="020B0604020202020204" pitchFamily="34" charset="0"/>
                      </a:endParaRP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algn="l">
                        <a:lnSpc>
                          <a:spcPct val="100000"/>
                        </a:lnSpc>
                        <a:spcBef>
                          <a:spcPts val="0"/>
                        </a:spcBef>
                        <a:spcAft>
                          <a:spcPts val="0"/>
                        </a:spcAft>
                      </a:pPr>
                      <a:r>
                        <a:rPr lang="en-US" sz="1200" b="0" dirty="0">
                          <a:effectLst/>
                          <a:latin typeface="+mn-lt"/>
                          <a:ea typeface="Calibri" panose="020F0502020204030204" pitchFamily="34" charset="0"/>
                          <a:cs typeface="Arial" panose="020B0604020202020204" pitchFamily="34" charset="0"/>
                        </a:rPr>
                        <a:t>Overall treatment</a:t>
                      </a:r>
                    </a:p>
                  </a:txBody>
                  <a:tcPr marL="45720" marR="45720">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9132">
                <a:tc vMerge="1">
                  <a:txBody>
                    <a:bodyPr/>
                    <a:lstStyle/>
                    <a:p>
                      <a:endParaRPr lang="en-US"/>
                    </a:p>
                  </a:txBody>
                  <a:tcPr>
                    <a:lnT w="12700" cap="flat" cmpd="sng" algn="ctr">
                      <a:solidFill>
                        <a:srgbClr val="000000"/>
                      </a:solidFill>
                      <a:prstDash val="solid"/>
                      <a:round/>
                      <a:headEnd type="none" w="med" len="med"/>
                      <a:tailEnd type="none" w="med" len="med"/>
                    </a:lnT>
                  </a:tcPr>
                </a:tc>
                <a:tc>
                  <a:txBody>
                    <a:bodyPr/>
                    <a:lstStyle/>
                    <a:p>
                      <a:pPr marL="0" marR="0" algn="l">
                        <a:lnSpc>
                          <a:spcPct val="100000"/>
                        </a:lnSpc>
                        <a:spcBef>
                          <a:spcPts val="0"/>
                        </a:spcBef>
                        <a:spcAft>
                          <a:spcPts val="0"/>
                        </a:spcAft>
                      </a:pPr>
                      <a:r>
                        <a:rPr lang="pl-PL" sz="1200" b="0" dirty="0">
                          <a:effectLst/>
                          <a:latin typeface="+mn-lt"/>
                          <a:ea typeface="Calibri" panose="020F0502020204030204" pitchFamily="34" charset="0"/>
                          <a:cs typeface="Arial" panose="020B0604020202020204" pitchFamily="34" charset="0"/>
                        </a:rPr>
                        <a:t>HIV-1 RNA (c/mL)</a:t>
                      </a:r>
                    </a:p>
                    <a:p>
                      <a:pPr marL="0" marR="0" algn="l">
                        <a:lnSpc>
                          <a:spcPct val="100000"/>
                        </a:lnSpc>
                        <a:spcBef>
                          <a:spcPts val="0"/>
                        </a:spcBef>
                        <a:spcAft>
                          <a:spcPts val="0"/>
                        </a:spcAft>
                      </a:pPr>
                      <a:r>
                        <a:rPr lang="pl-PL" sz="1200" b="0" dirty="0">
                          <a:effectLst/>
                          <a:latin typeface="+mn-lt"/>
                          <a:ea typeface="Calibri" panose="020F0502020204030204" pitchFamily="34" charset="0"/>
                          <a:cs typeface="Arial" panose="020B0604020202020204" pitchFamily="34" charset="0"/>
                        </a:rPr>
                        <a:t>Psychiatric history</a:t>
                      </a:r>
                    </a:p>
                    <a:p>
                      <a:pPr marL="0" marR="0" algn="l">
                        <a:lnSpc>
                          <a:spcPct val="100000"/>
                        </a:lnSpc>
                        <a:spcBef>
                          <a:spcPts val="0"/>
                        </a:spcBef>
                        <a:spcAft>
                          <a:spcPts val="0"/>
                        </a:spcAft>
                      </a:pPr>
                      <a:r>
                        <a:rPr lang="pl-PL" sz="1200" b="0" dirty="0">
                          <a:effectLst/>
                          <a:latin typeface="+mn-lt"/>
                          <a:ea typeface="Calibri" panose="020F0502020204030204" pitchFamily="34" charset="0"/>
                          <a:cs typeface="Arial" panose="020B0604020202020204" pitchFamily="34" charset="0"/>
                        </a:rPr>
                        <a:t>Regio</a:t>
                      </a:r>
                      <a:r>
                        <a:rPr lang="en-US" sz="1200" b="0" dirty="0">
                          <a:effectLst/>
                          <a:latin typeface="+mn-lt"/>
                          <a:ea typeface="Calibri" panose="020F0502020204030204" pitchFamily="34" charset="0"/>
                          <a:cs typeface="Arial" panose="020B0604020202020204" pitchFamily="34" charset="0"/>
                        </a:rPr>
                        <a:t>n</a:t>
                      </a:r>
                      <a:endParaRPr lang="en-US" sz="1200" dirty="0">
                        <a:latin typeface="+mn-lt"/>
                      </a:endParaRP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algn="l">
                        <a:lnSpc>
                          <a:spcPct val="100000"/>
                        </a:lnSpc>
                        <a:spcBef>
                          <a:spcPts val="0"/>
                        </a:spcBef>
                        <a:spcAft>
                          <a:spcPts val="0"/>
                        </a:spcAft>
                      </a:pPr>
                      <a:r>
                        <a:rPr lang="pl-PL" sz="1200" b="0" dirty="0">
                          <a:effectLst/>
                          <a:latin typeface="+mn-lt"/>
                          <a:ea typeface="Calibri" panose="020F0502020204030204" pitchFamily="34" charset="0"/>
                          <a:cs typeface="Arial" panose="020B0604020202020204" pitchFamily="34" charset="0"/>
                        </a:rPr>
                        <a:t>HIV-1 RNA (c/mL)</a:t>
                      </a:r>
                    </a:p>
                    <a:p>
                      <a:pPr marL="0" marR="0" algn="l">
                        <a:lnSpc>
                          <a:spcPct val="100000"/>
                        </a:lnSpc>
                        <a:spcBef>
                          <a:spcPts val="0"/>
                        </a:spcBef>
                        <a:spcAft>
                          <a:spcPts val="0"/>
                        </a:spcAft>
                      </a:pPr>
                      <a:r>
                        <a:rPr lang="pl-PL" sz="1200" b="0" dirty="0">
                          <a:effectLst/>
                          <a:latin typeface="+mn-lt"/>
                          <a:ea typeface="Calibri" panose="020F0502020204030204" pitchFamily="34" charset="0"/>
                          <a:cs typeface="Arial" panose="020B0604020202020204" pitchFamily="34" charset="0"/>
                        </a:rPr>
                        <a:t>Psychiatric history</a:t>
                      </a:r>
                    </a:p>
                    <a:p>
                      <a:pPr marL="0" marR="0" algn="l">
                        <a:lnSpc>
                          <a:spcPct val="100000"/>
                        </a:lnSpc>
                        <a:spcBef>
                          <a:spcPts val="0"/>
                        </a:spcBef>
                        <a:spcAft>
                          <a:spcPts val="0"/>
                        </a:spcAft>
                      </a:pPr>
                      <a:r>
                        <a:rPr lang="pl-PL" sz="1200" b="0" dirty="0">
                          <a:effectLst/>
                          <a:latin typeface="+mn-lt"/>
                          <a:ea typeface="Calibri" panose="020F0502020204030204" pitchFamily="34" charset="0"/>
                          <a:cs typeface="Arial" panose="020B0604020202020204" pitchFamily="34" charset="0"/>
                        </a:rPr>
                        <a:t>Region</a:t>
                      </a:r>
                    </a:p>
                  </a:txBody>
                  <a:tcPr marL="45720" marR="4572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631391998"/>
                  </a:ext>
                </a:extLst>
              </a:tr>
              <a:tr h="339132">
                <a:tc vMerge="1">
                  <a:txBody>
                    <a:bodyPr/>
                    <a:lstStyle/>
                    <a:p>
                      <a:endParaRPr lang="en-US"/>
                    </a:p>
                  </a:txBody>
                  <a:tcPr/>
                </a:tc>
                <a:tc>
                  <a:txBody>
                    <a:bodyPr/>
                    <a:lstStyle/>
                    <a:p>
                      <a:pPr>
                        <a:lnSpc>
                          <a:spcPct val="100000"/>
                        </a:lnSpc>
                        <a:spcBef>
                          <a:spcPts val="0"/>
                        </a:spcBef>
                        <a:spcAft>
                          <a:spcPts val="0"/>
                        </a:spcAft>
                      </a:pPr>
                      <a:endParaRPr lang="en-US" sz="1200" dirty="0">
                        <a:latin typeface="+mn-lt"/>
                      </a:endParaRP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algn="l">
                        <a:lnSpc>
                          <a:spcPct val="100000"/>
                        </a:lnSpc>
                        <a:spcBef>
                          <a:spcPts val="0"/>
                        </a:spcBef>
                        <a:spcAft>
                          <a:spcPts val="0"/>
                        </a:spcAft>
                      </a:pPr>
                      <a:r>
                        <a:rPr lang="en-US" sz="1200" b="0" dirty="0">
                          <a:effectLst/>
                          <a:latin typeface="+mn-lt"/>
                          <a:ea typeface="Calibri" panose="020F0502020204030204" pitchFamily="34" charset="0"/>
                          <a:cs typeface="Arial" panose="020B0604020202020204" pitchFamily="34" charset="0"/>
                        </a:rPr>
                        <a:t>Age (years)</a:t>
                      </a:r>
                    </a:p>
                    <a:p>
                      <a:pPr marL="0" marR="0" algn="l">
                        <a:lnSpc>
                          <a:spcPct val="100000"/>
                        </a:lnSpc>
                        <a:spcBef>
                          <a:spcPts val="0"/>
                        </a:spcBef>
                        <a:spcAft>
                          <a:spcPts val="0"/>
                        </a:spcAft>
                      </a:pPr>
                      <a:r>
                        <a:rPr lang="en-US" sz="1200" b="0" dirty="0">
                          <a:effectLst/>
                          <a:latin typeface="+mn-lt"/>
                          <a:ea typeface="Calibri" panose="020F0502020204030204" pitchFamily="34" charset="0"/>
                          <a:cs typeface="Arial" panose="020B0604020202020204" pitchFamily="34" charset="0"/>
                        </a:rPr>
                        <a:t>Race</a:t>
                      </a:r>
                    </a:p>
                    <a:p>
                      <a:pPr marL="0" marR="0" algn="l">
                        <a:lnSpc>
                          <a:spcPct val="100000"/>
                        </a:lnSpc>
                        <a:spcBef>
                          <a:spcPts val="0"/>
                        </a:spcBef>
                        <a:spcAft>
                          <a:spcPts val="0"/>
                        </a:spcAft>
                      </a:pPr>
                      <a:r>
                        <a:rPr lang="en-US" sz="1200" b="0" dirty="0">
                          <a:effectLst/>
                          <a:latin typeface="+mn-lt"/>
                          <a:ea typeface="Calibri" panose="020F0502020204030204" pitchFamily="34" charset="0"/>
                          <a:cs typeface="Arial" panose="020B0604020202020204" pitchFamily="34" charset="0"/>
                        </a:rPr>
                        <a:t>CD4+ (c</a:t>
                      </a:r>
                      <a:r>
                        <a:rPr lang="en-US" sz="1200" b="0" dirty="0">
                          <a:solidFill>
                            <a:schemeClr val="tx1"/>
                          </a:solidFill>
                          <a:effectLst/>
                          <a:latin typeface="+mn-lt"/>
                          <a:ea typeface="Calibri" panose="020F0502020204030204" pitchFamily="34" charset="0"/>
                          <a:cs typeface="Arial" panose="020B0604020202020204" pitchFamily="34" charset="0"/>
                        </a:rPr>
                        <a:t>ells</a:t>
                      </a:r>
                      <a:r>
                        <a:rPr lang="en-US" sz="1200" b="0" dirty="0">
                          <a:effectLst/>
                          <a:latin typeface="+mn-lt"/>
                          <a:ea typeface="Calibri" panose="020F0502020204030204" pitchFamily="34" charset="0"/>
                          <a:cs typeface="Arial" panose="020B0604020202020204" pitchFamily="34" charset="0"/>
                        </a:rPr>
                        <a:t>/mm</a:t>
                      </a:r>
                      <a:r>
                        <a:rPr lang="en-US" sz="1200" b="0" baseline="30000" dirty="0">
                          <a:effectLst/>
                          <a:latin typeface="+mn-lt"/>
                          <a:ea typeface="Calibri" panose="020F0502020204030204" pitchFamily="34" charset="0"/>
                          <a:cs typeface="Arial" panose="020B0604020202020204" pitchFamily="34" charset="0"/>
                        </a:rPr>
                        <a:t>3</a:t>
                      </a:r>
                      <a:r>
                        <a:rPr lang="en-US" sz="1200" b="0" dirty="0">
                          <a:effectLst/>
                          <a:latin typeface="+mn-lt"/>
                          <a:ea typeface="Calibri" panose="020F0502020204030204" pitchFamily="34" charset="0"/>
                          <a:cs typeface="Arial" panose="020B0604020202020204" pitchFamily="34" charset="0"/>
                        </a:rPr>
                        <a:t>)</a:t>
                      </a:r>
                      <a:r>
                        <a:rPr lang="en-US" sz="1200" b="1" dirty="0">
                          <a:effectLst/>
                          <a:latin typeface="+mn-lt"/>
                          <a:ea typeface="Calibri" panose="020F0502020204030204" pitchFamily="34" charset="0"/>
                          <a:cs typeface="Arial" panose="020B0604020202020204" pitchFamily="34" charset="0"/>
                        </a:rPr>
                        <a:t> </a:t>
                      </a:r>
                      <a:endParaRPr lang="en-US" sz="1200" dirty="0">
                        <a:effectLst/>
                        <a:latin typeface="+mn-lt"/>
                        <a:ea typeface="Calibri" panose="020F0502020204030204" pitchFamily="34" charset="0"/>
                      </a:endParaRPr>
                    </a:p>
                  </a:txBody>
                  <a:tcPr marL="45720" marR="4572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8036208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4">
            <a:extLst>
              <a:ext uri="{FF2B5EF4-FFF2-40B4-BE49-F238E27FC236}">
                <a16:creationId xmlns:a16="http://schemas.microsoft.com/office/drawing/2014/main" id="{C081A50F-4CA0-4529-80B3-F6CE6E7F63C1}"/>
              </a:ext>
            </a:extLst>
          </p:cNvPr>
          <p:cNvSpPr>
            <a:spLocks noGrp="1"/>
          </p:cNvSpPr>
          <p:nvPr>
            <p:ph idx="1"/>
          </p:nvPr>
        </p:nvSpPr>
        <p:spPr/>
        <p:txBody>
          <a:bodyPr/>
          <a:lstStyle/>
          <a:p>
            <a:pPr>
              <a:spcBef>
                <a:spcPts val="600"/>
              </a:spcBef>
              <a:spcAft>
                <a:spcPts val="600"/>
              </a:spcAft>
            </a:pPr>
            <a:r>
              <a:rPr lang="en-US" altLang="en-US" sz="2400" dirty="0"/>
              <a:t>In this meta-analysis of 5 randomized clinical trials (N=3353), the rate of neuropsychiatric AEs was similar between DTG- and non–DTG-treated participants </a:t>
            </a:r>
          </a:p>
          <a:p>
            <a:pPr>
              <a:spcBef>
                <a:spcPts val="600"/>
              </a:spcBef>
              <a:spcAft>
                <a:spcPts val="600"/>
              </a:spcAft>
            </a:pPr>
            <a:r>
              <a:rPr lang="en-US" altLang="en-US" sz="2400" dirty="0"/>
              <a:t>Psychiatric history and region were associated with neuropsychiatric AEs</a:t>
            </a:r>
          </a:p>
          <a:p>
            <a:pPr>
              <a:spcBef>
                <a:spcPts val="600"/>
              </a:spcBef>
              <a:spcAft>
                <a:spcPts val="600"/>
              </a:spcAft>
            </a:pPr>
            <a:r>
              <a:rPr lang="en-US" altLang="en-US" sz="2400" dirty="0"/>
              <a:t>Concomitant ABC use was not associated with </a:t>
            </a:r>
            <a:br>
              <a:rPr lang="en-US" altLang="en-US" sz="2400" dirty="0"/>
            </a:br>
            <a:r>
              <a:rPr lang="en-US" altLang="en-US" sz="2400" dirty="0"/>
              <a:t>neuropsychiatric AEs</a:t>
            </a:r>
          </a:p>
          <a:p>
            <a:pPr>
              <a:spcBef>
                <a:spcPts val="600"/>
              </a:spcBef>
              <a:spcAft>
                <a:spcPts val="600"/>
              </a:spcAft>
            </a:pPr>
            <a:r>
              <a:rPr lang="en-US" altLang="en-US" sz="2400" dirty="0"/>
              <a:t>Insomnia was not found to be a precursor to the development of other neuropsychiatric AEs</a:t>
            </a:r>
          </a:p>
          <a:p>
            <a:endParaRPr lang="en-GB" altLang="en-US" sz="2400" dirty="0"/>
          </a:p>
        </p:txBody>
      </p:sp>
      <p:sp>
        <p:nvSpPr>
          <p:cNvPr id="17411" name="Title 25">
            <a:extLst>
              <a:ext uri="{FF2B5EF4-FFF2-40B4-BE49-F238E27FC236}">
                <a16:creationId xmlns:a16="http://schemas.microsoft.com/office/drawing/2014/main" id="{C43871A8-FC5F-4498-8588-587C198019B7}"/>
              </a:ext>
            </a:extLst>
          </p:cNvPr>
          <p:cNvSpPr>
            <a:spLocks noGrp="1"/>
          </p:cNvSpPr>
          <p:nvPr>
            <p:ph type="title"/>
          </p:nvPr>
        </p:nvSpPr>
        <p:spPr/>
        <p:txBody>
          <a:bodyPr/>
          <a:lstStyle/>
          <a:p>
            <a:r>
              <a:rPr lang="en-US" altLang="en-US" dirty="0"/>
              <a:t>Discussion and Conclusions</a:t>
            </a:r>
          </a:p>
        </p:txBody>
      </p:sp>
      <p:sp>
        <p:nvSpPr>
          <p:cNvPr id="3" name="Text Placeholder 2">
            <a:extLst>
              <a:ext uri="{FF2B5EF4-FFF2-40B4-BE49-F238E27FC236}">
                <a16:creationId xmlns:a16="http://schemas.microsoft.com/office/drawing/2014/main" id="{27242FD9-D378-44A8-A428-A2D727C44072}"/>
              </a:ext>
            </a:extLst>
          </p:cNvPr>
          <p:cNvSpPr>
            <a:spLocks noGrp="1"/>
          </p:cNvSpPr>
          <p:nvPr>
            <p:ph type="body" sz="quarter" idx="11"/>
          </p:nvPr>
        </p:nvSpPr>
        <p:spPr/>
        <p:txBody>
          <a:bodyPr/>
          <a:lstStyle/>
          <a:p>
            <a:r>
              <a:rPr lang="en-US" altLang="en-US" dirty="0"/>
              <a:t>van Wyk et al. AIDS 2018; Amsterdam, the Netherlands. Poster TUPDB0102.</a:t>
            </a:r>
          </a:p>
          <a:p>
            <a:endParaRPr lang="en-US" dirty="0"/>
          </a:p>
        </p:txBody>
      </p:sp>
    </p:spTree>
    <p:extLst>
      <p:ext uri="{BB962C8B-B14F-4D97-AF65-F5344CB8AC3E}">
        <p14:creationId xmlns:p14="http://schemas.microsoft.com/office/powerpoint/2010/main" val="367787333"/>
      </p:ext>
    </p:extLst>
  </p:cSld>
  <p:clrMapOvr>
    <a:masterClrMapping/>
  </p:clrMapOvr>
</p:sld>
</file>

<file path=ppt/theme/theme1.xml><?xml version="1.0" encoding="utf-8"?>
<a:theme xmlns:a="http://schemas.openxmlformats.org/drawingml/2006/main" name="ViiV Global Template 2015 With Logo">
  <a:themeElements>
    <a:clrScheme name="ViiV Color Theme">
      <a:dk1>
        <a:srgbClr val="000000"/>
      </a:dk1>
      <a:lt1>
        <a:srgbClr val="FFFFFF"/>
      </a:lt1>
      <a:dk2>
        <a:srgbClr val="A30234"/>
      </a:dk2>
      <a:lt2>
        <a:srgbClr val="808080"/>
      </a:lt2>
      <a:accent1>
        <a:srgbClr val="002F5F"/>
      </a:accent1>
      <a:accent2>
        <a:srgbClr val="FF6600"/>
      </a:accent2>
      <a:accent3>
        <a:srgbClr val="00B050"/>
      </a:accent3>
      <a:accent4>
        <a:srgbClr val="FFCC00"/>
      </a:accent4>
      <a:accent5>
        <a:srgbClr val="0098DB"/>
      </a:accent5>
      <a:accent6>
        <a:srgbClr val="A50021"/>
      </a:accent6>
      <a:hlink>
        <a:srgbClr val="0000FF"/>
      </a:hlink>
      <a:folHlink>
        <a:srgbClr val="7030A0"/>
      </a:folHlink>
    </a:clrScheme>
    <a:fontScheme name="ViiV Corporate Font 201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dirty="0" smtClean="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5087</TotalTime>
  <Words>463</Words>
  <Application>Microsoft Office PowerPoint</Application>
  <PresentationFormat>On-screen Show (4:3)</PresentationFormat>
  <Paragraphs>55</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Century Gothic</vt:lpstr>
      <vt:lpstr>Times New Roman</vt:lpstr>
      <vt:lpstr>ViiV Global Template 2015 With Logo</vt:lpstr>
      <vt:lpstr>Variables Associated With Neuropsychiatric Symptoms in PLWH Receiving Dolutegravir-Based Therapy in Phase III Clinical Trials</vt:lpstr>
      <vt:lpstr>Results: Patient-Level Analysis</vt:lpstr>
      <vt:lpstr>Results</vt:lpstr>
      <vt:lpstr>Discussion and 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ViiV Slide Template</dc:title>
  <dc:creator>ViiV Healthcare and MedThink SciCom</dc:creator>
  <cp:lastModifiedBy>Jean van Wyk</cp:lastModifiedBy>
  <cp:revision>522</cp:revision>
  <cp:lastPrinted>2013-05-07T17:42:22Z</cp:lastPrinted>
  <dcterms:created xsi:type="dcterms:W3CDTF">2013-03-06T21:22:39Z</dcterms:created>
  <dcterms:modified xsi:type="dcterms:W3CDTF">2018-07-23T13:40:50Z</dcterms:modified>
</cp:coreProperties>
</file>